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6" r:id="rId12"/>
    <p:sldId id="272" r:id="rId13"/>
    <p:sldId id="264" r:id="rId14"/>
    <p:sldId id="270" r:id="rId15"/>
    <p:sldId id="271" r:id="rId16"/>
    <p:sldId id="267" r:id="rId17"/>
    <p:sldId id="273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FF"/>
    <a:srgbClr val="FBB1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4D184-7647-4164-B9B2-140FC05682A7}" type="doc">
      <dgm:prSet loTypeId="urn:microsoft.com/office/officeart/2005/8/layout/default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0FF1E37-1C91-4743-8E8D-44233D9E7090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acceso a servicios de salud sexual que permitan atender y prevenir las enfermedades que afecten la sexualidad. (VIH/SIDA).</a:t>
          </a:r>
          <a:endParaRPr lang="es-CO" dirty="0">
            <a:solidFill>
              <a:schemeClr val="tx1"/>
            </a:solidFill>
          </a:endParaRPr>
        </a:p>
      </dgm:t>
    </dgm:pt>
    <dgm:pt modelId="{1B153D72-62B2-47EC-8959-09BE1D40D6C7}" type="parTrans" cxnId="{7F9874AC-877A-4582-AF1B-16DBC98816F6}">
      <dgm:prSet/>
      <dgm:spPr/>
      <dgm:t>
        <a:bodyPr/>
        <a:lstStyle/>
        <a:p>
          <a:endParaRPr lang="es-CO"/>
        </a:p>
      </dgm:t>
    </dgm:pt>
    <dgm:pt modelId="{EB9815EF-F246-436E-9F5B-7728F1D7B6D1}" type="sibTrans" cxnId="{7F9874AC-877A-4582-AF1B-16DBC98816F6}">
      <dgm:prSet/>
      <dgm:spPr/>
      <dgm:t>
        <a:bodyPr/>
        <a:lstStyle/>
        <a:p>
          <a:endParaRPr lang="es-CO"/>
        </a:p>
      </dgm:t>
    </dgm:pt>
    <dgm:pt modelId="{693CCD0C-94A9-4B78-8FB4-0FAF163615C3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La capacidad de disfrutar de relaciones sexuales satisfactorias.</a:t>
          </a:r>
        </a:p>
      </dgm:t>
    </dgm:pt>
    <dgm:pt modelId="{03AA21BD-7C3D-4737-AFB8-EF931D650CB2}" type="parTrans" cxnId="{BC56F295-43A2-489F-920B-EBD629D946DB}">
      <dgm:prSet/>
      <dgm:spPr/>
      <dgm:t>
        <a:bodyPr/>
        <a:lstStyle/>
        <a:p>
          <a:endParaRPr lang="es-CO"/>
        </a:p>
      </dgm:t>
    </dgm:pt>
    <dgm:pt modelId="{154DC68B-942E-4D87-882B-62CCA2CCE161}" type="sibTrans" cxnId="{BC56F295-43A2-489F-920B-EBD629D946DB}">
      <dgm:prSet/>
      <dgm:spPr/>
      <dgm:t>
        <a:bodyPr/>
        <a:lstStyle/>
        <a:p>
          <a:endParaRPr lang="es-CO"/>
        </a:p>
      </dgm:t>
    </dgm:pt>
    <dgm:pt modelId="{B60ACF7F-51B9-4080-83A4-CD48740EF5D9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La ausencia de toda clase de violencia o abuso.</a:t>
          </a:r>
        </a:p>
      </dgm:t>
    </dgm:pt>
    <dgm:pt modelId="{70C7C340-578B-494F-AF74-EBD05DA74AB1}" type="parTrans" cxnId="{B62EAD51-C7CA-4A1F-91BB-7A94598F6B28}">
      <dgm:prSet/>
      <dgm:spPr/>
      <dgm:t>
        <a:bodyPr/>
        <a:lstStyle/>
        <a:p>
          <a:endParaRPr lang="es-CO"/>
        </a:p>
      </dgm:t>
    </dgm:pt>
    <dgm:pt modelId="{9066E6A3-07E9-4861-AB46-DB09F6517513}" type="sibTrans" cxnId="{B62EAD51-C7CA-4A1F-91BB-7A94598F6B28}">
      <dgm:prSet/>
      <dgm:spPr/>
      <dgm:t>
        <a:bodyPr/>
        <a:lstStyle/>
        <a:p>
          <a:endParaRPr lang="es-CO"/>
        </a:p>
      </dgm:t>
    </dgm:pt>
    <dgm:pt modelId="{D5ABDEE8-55D1-4433-BA42-11EABF8BE902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Separar la sexualidad, de la reproducción.</a:t>
          </a:r>
        </a:p>
      </dgm:t>
    </dgm:pt>
    <dgm:pt modelId="{9B9A5F82-69CE-4305-BAAF-7F593F99C870}" type="parTrans" cxnId="{F9E810DC-1283-49BE-8D62-1E822D10C257}">
      <dgm:prSet/>
      <dgm:spPr/>
      <dgm:t>
        <a:bodyPr/>
        <a:lstStyle/>
        <a:p>
          <a:endParaRPr lang="es-CO"/>
        </a:p>
      </dgm:t>
    </dgm:pt>
    <dgm:pt modelId="{519B0FEA-27C6-4C91-B58D-658DC7191CE6}" type="sibTrans" cxnId="{F9E810DC-1283-49BE-8D62-1E822D10C257}">
      <dgm:prSet/>
      <dgm:spPr/>
      <dgm:t>
        <a:bodyPr/>
        <a:lstStyle/>
        <a:p>
          <a:endParaRPr lang="es-CO"/>
        </a:p>
      </dgm:t>
    </dgm:pt>
    <dgm:pt modelId="{7323CC06-9EFB-4E8E-848B-008FEEAEF914}" type="pres">
      <dgm:prSet presAssocID="{8F74D184-7647-4164-B9B2-140FC05682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1E8B95F-4945-4BAF-8424-886F85779CC0}" type="pres">
      <dgm:prSet presAssocID="{A0FF1E37-1C91-4743-8E8D-44233D9E70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D4980A-2268-455F-82B7-8A111578954A}" type="pres">
      <dgm:prSet presAssocID="{EB9815EF-F246-436E-9F5B-7728F1D7B6D1}" presName="sibTrans" presStyleCnt="0"/>
      <dgm:spPr/>
    </dgm:pt>
    <dgm:pt modelId="{3B5A312E-9E2D-4E66-B4ED-A8D615E3B345}" type="pres">
      <dgm:prSet presAssocID="{693CCD0C-94A9-4B78-8FB4-0FAF163615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963D5F-CC20-4082-8D05-A72D12D3B12A}" type="pres">
      <dgm:prSet presAssocID="{154DC68B-942E-4D87-882B-62CCA2CCE161}" presName="sibTrans" presStyleCnt="0"/>
      <dgm:spPr/>
    </dgm:pt>
    <dgm:pt modelId="{BCFFC5F9-44D4-45CB-A097-C833B3F70D97}" type="pres">
      <dgm:prSet presAssocID="{B60ACF7F-51B9-4080-83A4-CD48740EF5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2ECB46-1339-44DD-9DEE-201C45B6FC31}" type="pres">
      <dgm:prSet presAssocID="{9066E6A3-07E9-4861-AB46-DB09F6517513}" presName="sibTrans" presStyleCnt="0"/>
      <dgm:spPr/>
    </dgm:pt>
    <dgm:pt modelId="{950F773F-C59F-4740-8FB8-0A708BDB1881}" type="pres">
      <dgm:prSet presAssocID="{D5ABDEE8-55D1-4433-BA42-11EABF8BE9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F9874AC-877A-4582-AF1B-16DBC98816F6}" srcId="{8F74D184-7647-4164-B9B2-140FC05682A7}" destId="{A0FF1E37-1C91-4743-8E8D-44233D9E7090}" srcOrd="0" destOrd="0" parTransId="{1B153D72-62B2-47EC-8959-09BE1D40D6C7}" sibTransId="{EB9815EF-F246-436E-9F5B-7728F1D7B6D1}"/>
    <dgm:cxn modelId="{BC56F295-43A2-489F-920B-EBD629D946DB}" srcId="{8F74D184-7647-4164-B9B2-140FC05682A7}" destId="{693CCD0C-94A9-4B78-8FB4-0FAF163615C3}" srcOrd="1" destOrd="0" parTransId="{03AA21BD-7C3D-4737-AFB8-EF931D650CB2}" sibTransId="{154DC68B-942E-4D87-882B-62CCA2CCE161}"/>
    <dgm:cxn modelId="{F3D62A18-9812-4FDE-98A5-198D64858BAA}" type="presOf" srcId="{A0FF1E37-1C91-4743-8E8D-44233D9E7090}" destId="{01E8B95F-4945-4BAF-8424-886F85779CC0}" srcOrd="0" destOrd="0" presId="urn:microsoft.com/office/officeart/2005/8/layout/default#1"/>
    <dgm:cxn modelId="{65E2E442-A022-46BB-BF81-C120BECD12FF}" type="presOf" srcId="{D5ABDEE8-55D1-4433-BA42-11EABF8BE902}" destId="{950F773F-C59F-4740-8FB8-0A708BDB1881}" srcOrd="0" destOrd="0" presId="urn:microsoft.com/office/officeart/2005/8/layout/default#1"/>
    <dgm:cxn modelId="{F9E810DC-1283-49BE-8D62-1E822D10C257}" srcId="{8F74D184-7647-4164-B9B2-140FC05682A7}" destId="{D5ABDEE8-55D1-4433-BA42-11EABF8BE902}" srcOrd="3" destOrd="0" parTransId="{9B9A5F82-69CE-4305-BAAF-7F593F99C870}" sibTransId="{519B0FEA-27C6-4C91-B58D-658DC7191CE6}"/>
    <dgm:cxn modelId="{B62EAD51-C7CA-4A1F-91BB-7A94598F6B28}" srcId="{8F74D184-7647-4164-B9B2-140FC05682A7}" destId="{B60ACF7F-51B9-4080-83A4-CD48740EF5D9}" srcOrd="2" destOrd="0" parTransId="{70C7C340-578B-494F-AF74-EBD05DA74AB1}" sibTransId="{9066E6A3-07E9-4861-AB46-DB09F6517513}"/>
    <dgm:cxn modelId="{073275B3-55A1-4FF6-B29E-13813232E9D6}" type="presOf" srcId="{B60ACF7F-51B9-4080-83A4-CD48740EF5D9}" destId="{BCFFC5F9-44D4-45CB-A097-C833B3F70D97}" srcOrd="0" destOrd="0" presId="urn:microsoft.com/office/officeart/2005/8/layout/default#1"/>
    <dgm:cxn modelId="{45E4D45C-A66D-4B21-B0F5-AC6D6EF16486}" type="presOf" srcId="{693CCD0C-94A9-4B78-8FB4-0FAF163615C3}" destId="{3B5A312E-9E2D-4E66-B4ED-A8D615E3B345}" srcOrd="0" destOrd="0" presId="urn:microsoft.com/office/officeart/2005/8/layout/default#1"/>
    <dgm:cxn modelId="{F707D02F-6553-4EC2-A3D7-DA34E7764ABE}" type="presOf" srcId="{8F74D184-7647-4164-B9B2-140FC05682A7}" destId="{7323CC06-9EFB-4E8E-848B-008FEEAEF914}" srcOrd="0" destOrd="0" presId="urn:microsoft.com/office/officeart/2005/8/layout/default#1"/>
    <dgm:cxn modelId="{F828C637-5E6A-467C-98B2-21D1B22C4BE0}" type="presParOf" srcId="{7323CC06-9EFB-4E8E-848B-008FEEAEF914}" destId="{01E8B95F-4945-4BAF-8424-886F85779CC0}" srcOrd="0" destOrd="0" presId="urn:microsoft.com/office/officeart/2005/8/layout/default#1"/>
    <dgm:cxn modelId="{4514696A-8409-424C-9A1C-DFF0857F81C8}" type="presParOf" srcId="{7323CC06-9EFB-4E8E-848B-008FEEAEF914}" destId="{B3D4980A-2268-455F-82B7-8A111578954A}" srcOrd="1" destOrd="0" presId="urn:microsoft.com/office/officeart/2005/8/layout/default#1"/>
    <dgm:cxn modelId="{95EFE5A7-BD83-47B5-80BC-E34F469D1E09}" type="presParOf" srcId="{7323CC06-9EFB-4E8E-848B-008FEEAEF914}" destId="{3B5A312E-9E2D-4E66-B4ED-A8D615E3B345}" srcOrd="2" destOrd="0" presId="urn:microsoft.com/office/officeart/2005/8/layout/default#1"/>
    <dgm:cxn modelId="{D05B0A7F-E2A4-4113-9FCE-F07A7A632C42}" type="presParOf" srcId="{7323CC06-9EFB-4E8E-848B-008FEEAEF914}" destId="{E0963D5F-CC20-4082-8D05-A72D12D3B12A}" srcOrd="3" destOrd="0" presId="urn:microsoft.com/office/officeart/2005/8/layout/default#1"/>
    <dgm:cxn modelId="{7A67A025-98A5-46FB-BD3A-ECE0DB7DE4A2}" type="presParOf" srcId="{7323CC06-9EFB-4E8E-848B-008FEEAEF914}" destId="{BCFFC5F9-44D4-45CB-A097-C833B3F70D97}" srcOrd="4" destOrd="0" presId="urn:microsoft.com/office/officeart/2005/8/layout/default#1"/>
    <dgm:cxn modelId="{6FBCC823-4FC6-4787-A9B1-F69D141E599A}" type="presParOf" srcId="{7323CC06-9EFB-4E8E-848B-008FEEAEF914}" destId="{032ECB46-1339-44DD-9DEE-201C45B6FC31}" srcOrd="5" destOrd="0" presId="urn:microsoft.com/office/officeart/2005/8/layout/default#1"/>
    <dgm:cxn modelId="{F742D2C6-8476-48B8-931D-8E4D2E55D938}" type="presParOf" srcId="{7323CC06-9EFB-4E8E-848B-008FEEAEF914}" destId="{950F773F-C59F-4740-8FB8-0A708BDB188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17006-8EED-43B6-B0A5-2C626908C334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4DDBE9A9-9CA1-43B8-9AA7-48CDE13475B9}">
      <dgm:prSet phldrT="[Texto]"/>
      <dgm:spPr/>
      <dgm:t>
        <a:bodyPr/>
        <a:lstStyle/>
        <a:p>
          <a:r>
            <a:rPr lang="es-CO" dirty="0" smtClean="0"/>
            <a:t>El derecho a reconocerse como seres sexuados.</a:t>
          </a:r>
          <a:endParaRPr lang="es-CO" dirty="0"/>
        </a:p>
      </dgm:t>
    </dgm:pt>
    <dgm:pt modelId="{D1EB83E9-8C76-4211-955C-5AA2904610F5}" type="parTrans" cxnId="{7705D4B8-6B26-4E8A-8B44-8D3796333EAF}">
      <dgm:prSet/>
      <dgm:spPr/>
      <dgm:t>
        <a:bodyPr/>
        <a:lstStyle/>
        <a:p>
          <a:endParaRPr lang="es-CO"/>
        </a:p>
      </dgm:t>
    </dgm:pt>
    <dgm:pt modelId="{E00D2BDE-58D3-4647-9ED4-C8267330B412}" type="sibTrans" cxnId="{7705D4B8-6B26-4E8A-8B44-8D3796333EAF}">
      <dgm:prSet/>
      <dgm:spPr/>
      <dgm:t>
        <a:bodyPr/>
        <a:lstStyle/>
        <a:p>
          <a:endParaRPr lang="es-CO"/>
        </a:p>
      </dgm:t>
    </dgm:pt>
    <dgm:pt modelId="{6B249DAF-8B44-42A2-B65F-59EEE674B851}">
      <dgm:prSet phldrT="[Texto]"/>
      <dgm:spPr/>
      <dgm:t>
        <a:bodyPr/>
        <a:lstStyle/>
        <a:p>
          <a:r>
            <a:rPr lang="es-CO" dirty="0" smtClean="0"/>
            <a:t>El derecho a vivir la sexualidad sin violencia, coacción, abuso, explotación o acoso.</a:t>
          </a:r>
          <a:endParaRPr lang="es-CO" dirty="0"/>
        </a:p>
      </dgm:t>
    </dgm:pt>
    <dgm:pt modelId="{2A70278B-989E-4B81-81E7-7AE30EA75E18}" type="parTrans" cxnId="{D728E34B-4DC0-4CDA-8D94-5DC73BE6E619}">
      <dgm:prSet/>
      <dgm:spPr/>
      <dgm:t>
        <a:bodyPr/>
        <a:lstStyle/>
        <a:p>
          <a:endParaRPr lang="es-CO"/>
        </a:p>
      </dgm:t>
    </dgm:pt>
    <dgm:pt modelId="{35839312-E51C-4603-A852-E6BF23A23E88}" type="sibTrans" cxnId="{D728E34B-4DC0-4CDA-8D94-5DC73BE6E619}">
      <dgm:prSet/>
      <dgm:spPr/>
      <dgm:t>
        <a:bodyPr/>
        <a:lstStyle/>
        <a:p>
          <a:endParaRPr lang="es-CO"/>
        </a:p>
      </dgm:t>
    </dgm:pt>
    <dgm:pt modelId="{BDD566B4-9463-4AFE-87A6-6A4B6A96972E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El derecho a tener relaciones sexuales consensuadas.</a:t>
          </a:r>
          <a:endParaRPr lang="es-CO" dirty="0">
            <a:solidFill>
              <a:schemeClr val="bg1"/>
            </a:solidFill>
          </a:endParaRPr>
        </a:p>
      </dgm:t>
    </dgm:pt>
    <dgm:pt modelId="{EFD6580B-9596-4A67-AF7B-24249102230B}" type="parTrans" cxnId="{BDFCA177-29E3-4743-A8B9-24A2B190B2F0}">
      <dgm:prSet/>
      <dgm:spPr/>
      <dgm:t>
        <a:bodyPr/>
        <a:lstStyle/>
        <a:p>
          <a:endParaRPr lang="es-CO"/>
        </a:p>
      </dgm:t>
    </dgm:pt>
    <dgm:pt modelId="{3E34A405-B486-4D9D-A903-8A725F1FA354}" type="sibTrans" cxnId="{BDFCA177-29E3-4743-A8B9-24A2B190B2F0}">
      <dgm:prSet/>
      <dgm:spPr/>
      <dgm:t>
        <a:bodyPr/>
        <a:lstStyle/>
        <a:p>
          <a:endParaRPr lang="es-CO"/>
        </a:p>
      </dgm:t>
    </dgm:pt>
    <dgm:pt modelId="{9544F144-7E59-4384-8184-771300132725}">
      <dgm:prSet/>
      <dgm:spPr/>
      <dgm:t>
        <a:bodyPr/>
        <a:lstStyle/>
        <a:p>
          <a:r>
            <a:rPr lang="es-CO" smtClean="0"/>
            <a:t>El derecho a fortalecer la autoestima y autonomía para adoptar decisiones sobre la sexualidad.</a:t>
          </a:r>
          <a:endParaRPr lang="es-CO" dirty="0" smtClean="0"/>
        </a:p>
      </dgm:t>
    </dgm:pt>
    <dgm:pt modelId="{596FA160-E57D-4A04-AB9C-C34459B0E239}" type="parTrans" cxnId="{87D436EF-D29B-464C-ACEB-BD2A9975A89E}">
      <dgm:prSet/>
      <dgm:spPr/>
      <dgm:t>
        <a:bodyPr/>
        <a:lstStyle/>
        <a:p>
          <a:endParaRPr lang="es-CO"/>
        </a:p>
      </dgm:t>
    </dgm:pt>
    <dgm:pt modelId="{AF5BD75A-1730-4955-8D9A-C47E20B64043}" type="sibTrans" cxnId="{87D436EF-D29B-464C-ACEB-BD2A9975A89E}">
      <dgm:prSet/>
      <dgm:spPr/>
      <dgm:t>
        <a:bodyPr/>
        <a:lstStyle/>
        <a:p>
          <a:endParaRPr lang="es-CO"/>
        </a:p>
      </dgm:t>
    </dgm:pt>
    <dgm:pt modelId="{5224668A-03B9-4290-8C0D-A5B6BC2B8126}">
      <dgm:prSet/>
      <dgm:spPr/>
      <dgm:t>
        <a:bodyPr/>
        <a:lstStyle/>
        <a:p>
          <a:r>
            <a:rPr lang="es-CO" smtClean="0"/>
            <a:t>El derecho a escoger las y los compañeros sexuales.</a:t>
          </a:r>
          <a:endParaRPr lang="es-CO" dirty="0" smtClean="0"/>
        </a:p>
      </dgm:t>
    </dgm:pt>
    <dgm:pt modelId="{44212E00-9AE7-4F80-A5DF-F6C8D160ABEB}" type="parTrans" cxnId="{AB5ECFFB-F5E7-41B5-BDDB-9B08901870FB}">
      <dgm:prSet/>
      <dgm:spPr/>
      <dgm:t>
        <a:bodyPr/>
        <a:lstStyle/>
        <a:p>
          <a:endParaRPr lang="es-CO"/>
        </a:p>
      </dgm:t>
    </dgm:pt>
    <dgm:pt modelId="{32AB43C8-9824-4C92-9710-F917049FE5A4}" type="sibTrans" cxnId="{AB5ECFFB-F5E7-41B5-BDDB-9B08901870FB}">
      <dgm:prSet/>
      <dgm:spPr/>
      <dgm:t>
        <a:bodyPr/>
        <a:lstStyle/>
        <a:p>
          <a:endParaRPr lang="es-CO"/>
        </a:p>
      </dgm:t>
    </dgm:pt>
    <dgm:pt modelId="{5B9C8074-51EA-45E9-83DA-8A185B400F77}">
      <dgm:prSet/>
      <dgm:spPr/>
      <dgm:t>
        <a:bodyPr/>
        <a:lstStyle/>
        <a:p>
          <a:r>
            <a:rPr lang="es-CO" smtClean="0"/>
            <a:t>El derecho al pleno respeto por la integridad física del cuerpo y sus expresiones sexuales.</a:t>
          </a:r>
          <a:endParaRPr lang="es-CO" dirty="0" smtClean="0"/>
        </a:p>
      </dgm:t>
    </dgm:pt>
    <dgm:pt modelId="{3C560B2E-26A8-4906-8097-AC0E43D5A343}" type="parTrans" cxnId="{6708E61B-0773-4EFE-B94A-3843F1ECC0A1}">
      <dgm:prSet/>
      <dgm:spPr/>
      <dgm:t>
        <a:bodyPr/>
        <a:lstStyle/>
        <a:p>
          <a:endParaRPr lang="es-CO"/>
        </a:p>
      </dgm:t>
    </dgm:pt>
    <dgm:pt modelId="{D4BC2901-461A-4446-81C3-42A14ABE31AD}" type="sibTrans" cxnId="{6708E61B-0773-4EFE-B94A-3843F1ECC0A1}">
      <dgm:prSet/>
      <dgm:spPr/>
      <dgm:t>
        <a:bodyPr/>
        <a:lstStyle/>
        <a:p>
          <a:endParaRPr lang="es-CO"/>
        </a:p>
      </dgm:t>
    </dgm:pt>
    <dgm:pt modelId="{74EA681A-5435-42BF-8BC9-121E7D79B38A}" type="pres">
      <dgm:prSet presAssocID="{D7A17006-8EED-43B6-B0A5-2C626908C33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73E625A5-FF26-4472-8749-596E70557F78}" type="pres">
      <dgm:prSet presAssocID="{4DDBE9A9-9CA1-43B8-9AA7-48CDE13475B9}" presName="compNode" presStyleCnt="0"/>
      <dgm:spPr/>
    </dgm:pt>
    <dgm:pt modelId="{6CD0C10C-BEE8-4384-9330-AA070B4354B4}" type="pres">
      <dgm:prSet presAssocID="{4DDBE9A9-9CA1-43B8-9AA7-48CDE13475B9}" presName="dummyConnPt" presStyleCnt="0"/>
      <dgm:spPr/>
    </dgm:pt>
    <dgm:pt modelId="{6B1E0C1B-066C-41EB-9FC9-34D64B2DEB03}" type="pres">
      <dgm:prSet presAssocID="{4DDBE9A9-9CA1-43B8-9AA7-48CDE13475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511AA5-9940-4ED5-B9B6-278300165646}" type="pres">
      <dgm:prSet presAssocID="{E00D2BDE-58D3-4647-9ED4-C8267330B412}" presName="sibTrans" presStyleLbl="bgSibTrans2D1" presStyleIdx="0" presStyleCnt="5"/>
      <dgm:spPr/>
      <dgm:t>
        <a:bodyPr/>
        <a:lstStyle/>
        <a:p>
          <a:endParaRPr lang="es-CO"/>
        </a:p>
      </dgm:t>
    </dgm:pt>
    <dgm:pt modelId="{A51AAB1A-B463-4121-B376-A4FBA0E79D7E}" type="pres">
      <dgm:prSet presAssocID="{9544F144-7E59-4384-8184-771300132725}" presName="compNode" presStyleCnt="0"/>
      <dgm:spPr/>
    </dgm:pt>
    <dgm:pt modelId="{FD1B0DF1-1FA9-4062-BFC7-E4AE1017F131}" type="pres">
      <dgm:prSet presAssocID="{9544F144-7E59-4384-8184-771300132725}" presName="dummyConnPt" presStyleCnt="0"/>
      <dgm:spPr/>
    </dgm:pt>
    <dgm:pt modelId="{3CB3E7D5-055D-4A67-A1B3-5EB0F3CC1543}" type="pres">
      <dgm:prSet presAssocID="{9544F144-7E59-4384-8184-7713001327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4A1FC0-5559-432B-AD95-3100C990F4D0}" type="pres">
      <dgm:prSet presAssocID="{AF5BD75A-1730-4955-8D9A-C47E20B64043}" presName="sibTrans" presStyleLbl="bgSibTrans2D1" presStyleIdx="1" presStyleCnt="5"/>
      <dgm:spPr/>
      <dgm:t>
        <a:bodyPr/>
        <a:lstStyle/>
        <a:p>
          <a:endParaRPr lang="es-CO"/>
        </a:p>
      </dgm:t>
    </dgm:pt>
    <dgm:pt modelId="{AE41C55B-2B76-4D7B-9CD0-CD1F47A03068}" type="pres">
      <dgm:prSet presAssocID="{6B249DAF-8B44-42A2-B65F-59EEE674B851}" presName="compNode" presStyleCnt="0"/>
      <dgm:spPr/>
    </dgm:pt>
    <dgm:pt modelId="{429E6ECB-425D-47DE-A7A6-8FD1C056B198}" type="pres">
      <dgm:prSet presAssocID="{6B249DAF-8B44-42A2-B65F-59EEE674B851}" presName="dummyConnPt" presStyleCnt="0"/>
      <dgm:spPr/>
    </dgm:pt>
    <dgm:pt modelId="{F75E082E-2580-4ECB-9B54-68D3D55FB748}" type="pres">
      <dgm:prSet presAssocID="{6B249DAF-8B44-42A2-B65F-59EEE674B8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E8F63F-20E7-46A6-96E3-B36A7DB03280}" type="pres">
      <dgm:prSet presAssocID="{35839312-E51C-4603-A852-E6BF23A23E88}" presName="sibTrans" presStyleLbl="bgSibTrans2D1" presStyleIdx="2" presStyleCnt="5"/>
      <dgm:spPr/>
      <dgm:t>
        <a:bodyPr/>
        <a:lstStyle/>
        <a:p>
          <a:endParaRPr lang="es-CO"/>
        </a:p>
      </dgm:t>
    </dgm:pt>
    <dgm:pt modelId="{60AB029A-3117-49C0-93AF-3A63AF35B405}" type="pres">
      <dgm:prSet presAssocID="{5224668A-03B9-4290-8C0D-A5B6BC2B8126}" presName="compNode" presStyleCnt="0"/>
      <dgm:spPr/>
    </dgm:pt>
    <dgm:pt modelId="{3654A591-4BFB-4C9B-B2E3-CE8916C11307}" type="pres">
      <dgm:prSet presAssocID="{5224668A-03B9-4290-8C0D-A5B6BC2B8126}" presName="dummyConnPt" presStyleCnt="0"/>
      <dgm:spPr/>
    </dgm:pt>
    <dgm:pt modelId="{311242B0-0A58-48A0-9B52-A57391D3BD64}" type="pres">
      <dgm:prSet presAssocID="{5224668A-03B9-4290-8C0D-A5B6BC2B81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FA0812-0F05-478B-BAC9-6502DBD679B2}" type="pres">
      <dgm:prSet presAssocID="{32AB43C8-9824-4C92-9710-F917049FE5A4}" presName="sibTrans" presStyleLbl="bgSibTrans2D1" presStyleIdx="3" presStyleCnt="5"/>
      <dgm:spPr/>
      <dgm:t>
        <a:bodyPr/>
        <a:lstStyle/>
        <a:p>
          <a:endParaRPr lang="es-CO"/>
        </a:p>
      </dgm:t>
    </dgm:pt>
    <dgm:pt modelId="{7A2FC32C-3F73-4299-8F47-3C5AE51B7E5A}" type="pres">
      <dgm:prSet presAssocID="{5B9C8074-51EA-45E9-83DA-8A185B400F77}" presName="compNode" presStyleCnt="0"/>
      <dgm:spPr/>
    </dgm:pt>
    <dgm:pt modelId="{6F677E59-8D58-485B-8DEF-7ABD586EABE1}" type="pres">
      <dgm:prSet presAssocID="{5B9C8074-51EA-45E9-83DA-8A185B400F77}" presName="dummyConnPt" presStyleCnt="0"/>
      <dgm:spPr/>
    </dgm:pt>
    <dgm:pt modelId="{CDE6C0E6-5493-4EB4-8C77-69E6D0639276}" type="pres">
      <dgm:prSet presAssocID="{5B9C8074-51EA-45E9-83DA-8A185B400F7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8D227C-333F-4B20-BA6F-573FD10CF8CC}" type="pres">
      <dgm:prSet presAssocID="{D4BC2901-461A-4446-81C3-42A14ABE31AD}" presName="sibTrans" presStyleLbl="bgSibTrans2D1" presStyleIdx="4" presStyleCnt="5"/>
      <dgm:spPr/>
      <dgm:t>
        <a:bodyPr/>
        <a:lstStyle/>
        <a:p>
          <a:endParaRPr lang="es-CO"/>
        </a:p>
      </dgm:t>
    </dgm:pt>
    <dgm:pt modelId="{E58EC298-E10D-469D-8C76-5DE732365E3E}" type="pres">
      <dgm:prSet presAssocID="{BDD566B4-9463-4AFE-87A6-6A4B6A96972E}" presName="compNode" presStyleCnt="0"/>
      <dgm:spPr/>
    </dgm:pt>
    <dgm:pt modelId="{F5307854-1A0F-4F16-AFE0-7C6E994E53B3}" type="pres">
      <dgm:prSet presAssocID="{BDD566B4-9463-4AFE-87A6-6A4B6A96972E}" presName="dummyConnPt" presStyleCnt="0"/>
      <dgm:spPr/>
    </dgm:pt>
    <dgm:pt modelId="{D3A2AF4D-FDF4-47D7-BB37-3A2BCC2CB890}" type="pres">
      <dgm:prSet presAssocID="{BDD566B4-9463-4AFE-87A6-6A4B6A96972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B66B7B7-FB52-42E0-9469-A95D44CC1D44}" type="presOf" srcId="{AF5BD75A-1730-4955-8D9A-C47E20B64043}" destId="{864A1FC0-5559-432B-AD95-3100C990F4D0}" srcOrd="0" destOrd="0" presId="urn:microsoft.com/office/officeart/2005/8/layout/bProcess4"/>
    <dgm:cxn modelId="{3AAE8269-0A7C-4381-B8FF-BF6C32AACBAF}" type="presOf" srcId="{BDD566B4-9463-4AFE-87A6-6A4B6A96972E}" destId="{D3A2AF4D-FDF4-47D7-BB37-3A2BCC2CB890}" srcOrd="0" destOrd="0" presId="urn:microsoft.com/office/officeart/2005/8/layout/bProcess4"/>
    <dgm:cxn modelId="{D2D7E88E-89FE-49CE-AE85-434AE7E32E29}" type="presOf" srcId="{6B249DAF-8B44-42A2-B65F-59EEE674B851}" destId="{F75E082E-2580-4ECB-9B54-68D3D55FB748}" srcOrd="0" destOrd="0" presId="urn:microsoft.com/office/officeart/2005/8/layout/bProcess4"/>
    <dgm:cxn modelId="{12DAE976-35E9-41A8-A3A0-D399C6B2BD3E}" type="presOf" srcId="{35839312-E51C-4603-A852-E6BF23A23E88}" destId="{B3E8F63F-20E7-46A6-96E3-B36A7DB03280}" srcOrd="0" destOrd="0" presId="urn:microsoft.com/office/officeart/2005/8/layout/bProcess4"/>
    <dgm:cxn modelId="{6708E61B-0773-4EFE-B94A-3843F1ECC0A1}" srcId="{D7A17006-8EED-43B6-B0A5-2C626908C334}" destId="{5B9C8074-51EA-45E9-83DA-8A185B400F77}" srcOrd="4" destOrd="0" parTransId="{3C560B2E-26A8-4906-8097-AC0E43D5A343}" sibTransId="{D4BC2901-461A-4446-81C3-42A14ABE31AD}"/>
    <dgm:cxn modelId="{257D112A-070F-4151-842A-93243300761B}" type="presOf" srcId="{E00D2BDE-58D3-4647-9ED4-C8267330B412}" destId="{B0511AA5-9940-4ED5-B9B6-278300165646}" srcOrd="0" destOrd="0" presId="urn:microsoft.com/office/officeart/2005/8/layout/bProcess4"/>
    <dgm:cxn modelId="{BDFCA177-29E3-4743-A8B9-24A2B190B2F0}" srcId="{D7A17006-8EED-43B6-B0A5-2C626908C334}" destId="{BDD566B4-9463-4AFE-87A6-6A4B6A96972E}" srcOrd="5" destOrd="0" parTransId="{EFD6580B-9596-4A67-AF7B-24249102230B}" sibTransId="{3E34A405-B486-4D9D-A903-8A725F1FA354}"/>
    <dgm:cxn modelId="{FA0DD419-9D5C-4658-AB75-F5412F61E8CA}" type="presOf" srcId="{5B9C8074-51EA-45E9-83DA-8A185B400F77}" destId="{CDE6C0E6-5493-4EB4-8C77-69E6D0639276}" srcOrd="0" destOrd="0" presId="urn:microsoft.com/office/officeart/2005/8/layout/bProcess4"/>
    <dgm:cxn modelId="{D367E6A2-6972-4738-8D75-DF98E27B6D00}" type="presOf" srcId="{4DDBE9A9-9CA1-43B8-9AA7-48CDE13475B9}" destId="{6B1E0C1B-066C-41EB-9FC9-34D64B2DEB03}" srcOrd="0" destOrd="0" presId="urn:microsoft.com/office/officeart/2005/8/layout/bProcess4"/>
    <dgm:cxn modelId="{AB5ECFFB-F5E7-41B5-BDDB-9B08901870FB}" srcId="{D7A17006-8EED-43B6-B0A5-2C626908C334}" destId="{5224668A-03B9-4290-8C0D-A5B6BC2B8126}" srcOrd="3" destOrd="0" parTransId="{44212E00-9AE7-4F80-A5DF-F6C8D160ABEB}" sibTransId="{32AB43C8-9824-4C92-9710-F917049FE5A4}"/>
    <dgm:cxn modelId="{D728E34B-4DC0-4CDA-8D94-5DC73BE6E619}" srcId="{D7A17006-8EED-43B6-B0A5-2C626908C334}" destId="{6B249DAF-8B44-42A2-B65F-59EEE674B851}" srcOrd="2" destOrd="0" parTransId="{2A70278B-989E-4B81-81E7-7AE30EA75E18}" sibTransId="{35839312-E51C-4603-A852-E6BF23A23E88}"/>
    <dgm:cxn modelId="{CFC318B7-2EA9-4990-B6E2-3888C72CA4C7}" type="presOf" srcId="{9544F144-7E59-4384-8184-771300132725}" destId="{3CB3E7D5-055D-4A67-A1B3-5EB0F3CC1543}" srcOrd="0" destOrd="0" presId="urn:microsoft.com/office/officeart/2005/8/layout/bProcess4"/>
    <dgm:cxn modelId="{E226B68E-7D44-4461-AE8F-7B815305B2F9}" type="presOf" srcId="{D4BC2901-461A-4446-81C3-42A14ABE31AD}" destId="{F58D227C-333F-4B20-BA6F-573FD10CF8CC}" srcOrd="0" destOrd="0" presId="urn:microsoft.com/office/officeart/2005/8/layout/bProcess4"/>
    <dgm:cxn modelId="{87D436EF-D29B-464C-ACEB-BD2A9975A89E}" srcId="{D7A17006-8EED-43B6-B0A5-2C626908C334}" destId="{9544F144-7E59-4384-8184-771300132725}" srcOrd="1" destOrd="0" parTransId="{596FA160-E57D-4A04-AB9C-C34459B0E239}" sibTransId="{AF5BD75A-1730-4955-8D9A-C47E20B64043}"/>
    <dgm:cxn modelId="{D8FA0F55-26D7-4590-ABA4-1F2EA34011D6}" type="presOf" srcId="{D7A17006-8EED-43B6-B0A5-2C626908C334}" destId="{74EA681A-5435-42BF-8BC9-121E7D79B38A}" srcOrd="0" destOrd="0" presId="urn:microsoft.com/office/officeart/2005/8/layout/bProcess4"/>
    <dgm:cxn modelId="{7705D4B8-6B26-4E8A-8B44-8D3796333EAF}" srcId="{D7A17006-8EED-43B6-B0A5-2C626908C334}" destId="{4DDBE9A9-9CA1-43B8-9AA7-48CDE13475B9}" srcOrd="0" destOrd="0" parTransId="{D1EB83E9-8C76-4211-955C-5AA2904610F5}" sibTransId="{E00D2BDE-58D3-4647-9ED4-C8267330B412}"/>
    <dgm:cxn modelId="{1B0EB9F8-0030-4F39-9EBD-8576B1600CF8}" type="presOf" srcId="{5224668A-03B9-4290-8C0D-A5B6BC2B8126}" destId="{311242B0-0A58-48A0-9B52-A57391D3BD64}" srcOrd="0" destOrd="0" presId="urn:microsoft.com/office/officeart/2005/8/layout/bProcess4"/>
    <dgm:cxn modelId="{8CF8A55B-9977-48E1-BF21-2E59641FA900}" type="presOf" srcId="{32AB43C8-9824-4C92-9710-F917049FE5A4}" destId="{02FA0812-0F05-478B-BAC9-6502DBD679B2}" srcOrd="0" destOrd="0" presId="urn:microsoft.com/office/officeart/2005/8/layout/bProcess4"/>
    <dgm:cxn modelId="{2CE5A0E9-C160-43D8-A403-CA8E0309A267}" type="presParOf" srcId="{74EA681A-5435-42BF-8BC9-121E7D79B38A}" destId="{73E625A5-FF26-4472-8749-596E70557F78}" srcOrd="0" destOrd="0" presId="urn:microsoft.com/office/officeart/2005/8/layout/bProcess4"/>
    <dgm:cxn modelId="{9CCA7FE9-8127-4648-A7E9-5F4F79CAF2B5}" type="presParOf" srcId="{73E625A5-FF26-4472-8749-596E70557F78}" destId="{6CD0C10C-BEE8-4384-9330-AA070B4354B4}" srcOrd="0" destOrd="0" presId="urn:microsoft.com/office/officeart/2005/8/layout/bProcess4"/>
    <dgm:cxn modelId="{2D80842F-1F2C-4F9C-82D5-C6E61FEBB692}" type="presParOf" srcId="{73E625A5-FF26-4472-8749-596E70557F78}" destId="{6B1E0C1B-066C-41EB-9FC9-34D64B2DEB03}" srcOrd="1" destOrd="0" presId="urn:microsoft.com/office/officeart/2005/8/layout/bProcess4"/>
    <dgm:cxn modelId="{67D91FCF-6F44-4A87-998D-0CE6423F4F25}" type="presParOf" srcId="{74EA681A-5435-42BF-8BC9-121E7D79B38A}" destId="{B0511AA5-9940-4ED5-B9B6-278300165646}" srcOrd="1" destOrd="0" presId="urn:microsoft.com/office/officeart/2005/8/layout/bProcess4"/>
    <dgm:cxn modelId="{1A204480-3ACA-4A2D-9F4C-37B4258389FF}" type="presParOf" srcId="{74EA681A-5435-42BF-8BC9-121E7D79B38A}" destId="{A51AAB1A-B463-4121-B376-A4FBA0E79D7E}" srcOrd="2" destOrd="0" presId="urn:microsoft.com/office/officeart/2005/8/layout/bProcess4"/>
    <dgm:cxn modelId="{0083E9E1-A3E5-45A8-84E8-4E2B62AF56FE}" type="presParOf" srcId="{A51AAB1A-B463-4121-B376-A4FBA0E79D7E}" destId="{FD1B0DF1-1FA9-4062-BFC7-E4AE1017F131}" srcOrd="0" destOrd="0" presId="urn:microsoft.com/office/officeart/2005/8/layout/bProcess4"/>
    <dgm:cxn modelId="{7DB5632B-44D6-4F2E-B1A7-D6448F540C0D}" type="presParOf" srcId="{A51AAB1A-B463-4121-B376-A4FBA0E79D7E}" destId="{3CB3E7D5-055D-4A67-A1B3-5EB0F3CC1543}" srcOrd="1" destOrd="0" presId="urn:microsoft.com/office/officeart/2005/8/layout/bProcess4"/>
    <dgm:cxn modelId="{1F4BF32E-CD84-4C00-A835-4D68C4436EB0}" type="presParOf" srcId="{74EA681A-5435-42BF-8BC9-121E7D79B38A}" destId="{864A1FC0-5559-432B-AD95-3100C990F4D0}" srcOrd="3" destOrd="0" presId="urn:microsoft.com/office/officeart/2005/8/layout/bProcess4"/>
    <dgm:cxn modelId="{1322B917-BAB7-471A-9A14-5B9A844CB7C5}" type="presParOf" srcId="{74EA681A-5435-42BF-8BC9-121E7D79B38A}" destId="{AE41C55B-2B76-4D7B-9CD0-CD1F47A03068}" srcOrd="4" destOrd="0" presId="urn:microsoft.com/office/officeart/2005/8/layout/bProcess4"/>
    <dgm:cxn modelId="{0B601264-E2D9-42F3-868C-E7334326C9BD}" type="presParOf" srcId="{AE41C55B-2B76-4D7B-9CD0-CD1F47A03068}" destId="{429E6ECB-425D-47DE-A7A6-8FD1C056B198}" srcOrd="0" destOrd="0" presId="urn:microsoft.com/office/officeart/2005/8/layout/bProcess4"/>
    <dgm:cxn modelId="{2C92D3D6-A42C-47E2-B05C-BC0AD699235B}" type="presParOf" srcId="{AE41C55B-2B76-4D7B-9CD0-CD1F47A03068}" destId="{F75E082E-2580-4ECB-9B54-68D3D55FB748}" srcOrd="1" destOrd="0" presId="urn:microsoft.com/office/officeart/2005/8/layout/bProcess4"/>
    <dgm:cxn modelId="{DF4A599B-C14B-4AFE-ACE5-DFD6A03BF098}" type="presParOf" srcId="{74EA681A-5435-42BF-8BC9-121E7D79B38A}" destId="{B3E8F63F-20E7-46A6-96E3-B36A7DB03280}" srcOrd="5" destOrd="0" presId="urn:microsoft.com/office/officeart/2005/8/layout/bProcess4"/>
    <dgm:cxn modelId="{80CE5126-CE3F-4707-B594-AEE60D8B6DDE}" type="presParOf" srcId="{74EA681A-5435-42BF-8BC9-121E7D79B38A}" destId="{60AB029A-3117-49C0-93AF-3A63AF35B405}" srcOrd="6" destOrd="0" presId="urn:microsoft.com/office/officeart/2005/8/layout/bProcess4"/>
    <dgm:cxn modelId="{00BFF59B-2CD6-4893-A381-BC3F15DB7936}" type="presParOf" srcId="{60AB029A-3117-49C0-93AF-3A63AF35B405}" destId="{3654A591-4BFB-4C9B-B2E3-CE8916C11307}" srcOrd="0" destOrd="0" presId="urn:microsoft.com/office/officeart/2005/8/layout/bProcess4"/>
    <dgm:cxn modelId="{3DD825FA-2DEF-4C76-A4A1-31747DE26CBC}" type="presParOf" srcId="{60AB029A-3117-49C0-93AF-3A63AF35B405}" destId="{311242B0-0A58-48A0-9B52-A57391D3BD64}" srcOrd="1" destOrd="0" presId="urn:microsoft.com/office/officeart/2005/8/layout/bProcess4"/>
    <dgm:cxn modelId="{3E941345-36A4-4A32-9EEF-018BC948CF41}" type="presParOf" srcId="{74EA681A-5435-42BF-8BC9-121E7D79B38A}" destId="{02FA0812-0F05-478B-BAC9-6502DBD679B2}" srcOrd="7" destOrd="0" presId="urn:microsoft.com/office/officeart/2005/8/layout/bProcess4"/>
    <dgm:cxn modelId="{B39B63FA-FEED-4D32-9A29-18C408A73DFB}" type="presParOf" srcId="{74EA681A-5435-42BF-8BC9-121E7D79B38A}" destId="{7A2FC32C-3F73-4299-8F47-3C5AE51B7E5A}" srcOrd="8" destOrd="0" presId="urn:microsoft.com/office/officeart/2005/8/layout/bProcess4"/>
    <dgm:cxn modelId="{3202208F-CA33-483B-9730-F59D57005046}" type="presParOf" srcId="{7A2FC32C-3F73-4299-8F47-3C5AE51B7E5A}" destId="{6F677E59-8D58-485B-8DEF-7ABD586EABE1}" srcOrd="0" destOrd="0" presId="urn:microsoft.com/office/officeart/2005/8/layout/bProcess4"/>
    <dgm:cxn modelId="{E8E3E01A-FBDB-4CF1-99F0-72AEFD801B6B}" type="presParOf" srcId="{7A2FC32C-3F73-4299-8F47-3C5AE51B7E5A}" destId="{CDE6C0E6-5493-4EB4-8C77-69E6D0639276}" srcOrd="1" destOrd="0" presId="urn:microsoft.com/office/officeart/2005/8/layout/bProcess4"/>
    <dgm:cxn modelId="{9423BED9-BF25-4579-A28C-B1302F64F256}" type="presParOf" srcId="{74EA681A-5435-42BF-8BC9-121E7D79B38A}" destId="{F58D227C-333F-4B20-BA6F-573FD10CF8CC}" srcOrd="9" destOrd="0" presId="urn:microsoft.com/office/officeart/2005/8/layout/bProcess4"/>
    <dgm:cxn modelId="{31A60B8B-0FFF-4A89-A6E2-36ECFA348941}" type="presParOf" srcId="{74EA681A-5435-42BF-8BC9-121E7D79B38A}" destId="{E58EC298-E10D-469D-8C76-5DE732365E3E}" srcOrd="10" destOrd="0" presId="urn:microsoft.com/office/officeart/2005/8/layout/bProcess4"/>
    <dgm:cxn modelId="{9916C88F-0F6D-4B62-96E1-5BCA51B0A405}" type="presParOf" srcId="{E58EC298-E10D-469D-8C76-5DE732365E3E}" destId="{F5307854-1A0F-4F16-AFE0-7C6E994E53B3}" srcOrd="0" destOrd="0" presId="urn:microsoft.com/office/officeart/2005/8/layout/bProcess4"/>
    <dgm:cxn modelId="{74C311CF-3F38-4EE3-85C5-EFEDEB9D58B4}" type="presParOf" srcId="{E58EC298-E10D-469D-8C76-5DE732365E3E}" destId="{D3A2AF4D-FDF4-47D7-BB37-3A2BCC2CB8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FCEB7-2D29-4D6E-AA3B-E47114588295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80C99EA-6996-4E70-8178-8393E454CD6D}">
      <dgm:prSet phldrT="[Texto]"/>
      <dgm:spPr/>
      <dgm:t>
        <a:bodyPr/>
        <a:lstStyle/>
        <a:p>
          <a:r>
            <a:rPr lang="es-CO" dirty="0" smtClean="0"/>
            <a:t>El derecho a decidir si se quiere iniciar la vida sexual o no, o si se quiere ser sexualmente activa/o no.</a:t>
          </a:r>
          <a:endParaRPr lang="es-CO" dirty="0"/>
        </a:p>
      </dgm:t>
    </dgm:pt>
    <dgm:pt modelId="{CAF2F9D3-D16E-4DFD-9E5E-E5F97E9F0ED3}" type="parTrans" cxnId="{5AF43B9A-E26B-4AF4-861B-9B0CD61F7EFF}">
      <dgm:prSet/>
      <dgm:spPr/>
      <dgm:t>
        <a:bodyPr/>
        <a:lstStyle/>
        <a:p>
          <a:endParaRPr lang="es-CO"/>
        </a:p>
      </dgm:t>
    </dgm:pt>
    <dgm:pt modelId="{130996F0-D996-431B-9816-00104D8B0665}" type="sibTrans" cxnId="{5AF43B9A-E26B-4AF4-861B-9B0CD61F7EFF}">
      <dgm:prSet/>
      <dgm:spPr/>
      <dgm:t>
        <a:bodyPr/>
        <a:lstStyle/>
        <a:p>
          <a:endParaRPr lang="es-CO"/>
        </a:p>
      </dgm:t>
    </dgm:pt>
    <dgm:pt modelId="{5927CA92-50EF-456F-B392-2A9D59FEC48D}">
      <dgm:prSet/>
      <dgm:spPr/>
      <dgm:t>
        <a:bodyPr/>
        <a:lstStyle/>
        <a:p>
          <a:r>
            <a:rPr lang="es-CO" smtClean="0"/>
            <a:t>El derecho a decidir libremente si se contrae matrimonio, se convive con la pareja o si permanece sola/o.</a:t>
          </a:r>
          <a:endParaRPr lang="es-CO" dirty="0" smtClean="0"/>
        </a:p>
      </dgm:t>
    </dgm:pt>
    <dgm:pt modelId="{36AE773A-85D5-4249-B544-ED51E78A5F14}" type="parTrans" cxnId="{F79E3C8F-C72A-43A4-A969-37C04950E8B8}">
      <dgm:prSet/>
      <dgm:spPr/>
      <dgm:t>
        <a:bodyPr/>
        <a:lstStyle/>
        <a:p>
          <a:endParaRPr lang="es-CO"/>
        </a:p>
      </dgm:t>
    </dgm:pt>
    <dgm:pt modelId="{65BF7615-DD98-49E1-8634-CC5B097B208C}" type="sibTrans" cxnId="{F79E3C8F-C72A-43A4-A969-37C04950E8B8}">
      <dgm:prSet/>
      <dgm:spPr/>
      <dgm:t>
        <a:bodyPr/>
        <a:lstStyle/>
        <a:p>
          <a:endParaRPr lang="es-CO"/>
        </a:p>
      </dgm:t>
    </dgm:pt>
    <dgm:pt modelId="{C76263D2-8AA0-4EED-AE5E-EB191F38C31B}">
      <dgm:prSet/>
      <dgm:spPr/>
      <dgm:t>
        <a:bodyPr/>
        <a:lstStyle/>
        <a:p>
          <a:r>
            <a:rPr lang="es-CO" smtClean="0"/>
            <a:t>El derecho a expresar libre y autónomamente la orientación sexual.</a:t>
          </a:r>
          <a:endParaRPr lang="es-CO" dirty="0" smtClean="0"/>
        </a:p>
      </dgm:t>
    </dgm:pt>
    <dgm:pt modelId="{7B760683-253C-4438-8A93-D754DB9E5377}" type="parTrans" cxnId="{02D58D87-A521-45CD-BAEB-102CFA3F6E11}">
      <dgm:prSet/>
      <dgm:spPr/>
      <dgm:t>
        <a:bodyPr/>
        <a:lstStyle/>
        <a:p>
          <a:endParaRPr lang="es-CO"/>
        </a:p>
      </dgm:t>
    </dgm:pt>
    <dgm:pt modelId="{9799D552-DBE0-456E-A30B-A415F4A35C25}" type="sibTrans" cxnId="{02D58D87-A521-45CD-BAEB-102CFA3F6E11}">
      <dgm:prSet/>
      <dgm:spPr/>
      <dgm:t>
        <a:bodyPr/>
        <a:lstStyle/>
        <a:p>
          <a:endParaRPr lang="es-CO"/>
        </a:p>
      </dgm:t>
    </dgm:pt>
    <dgm:pt modelId="{F7F950E8-C776-41C5-84B6-B941F436C4F7}">
      <dgm:prSet/>
      <dgm:spPr/>
      <dgm:t>
        <a:bodyPr/>
        <a:lstStyle/>
        <a:p>
          <a:r>
            <a:rPr lang="es-CO" smtClean="0"/>
            <a:t>El derecho a protegerse del embarazo y de las infecciones y enfermedades de transmisión sexual.</a:t>
          </a:r>
          <a:endParaRPr lang="es-CO" dirty="0" smtClean="0"/>
        </a:p>
      </dgm:t>
    </dgm:pt>
    <dgm:pt modelId="{59AD3078-453E-4E67-BC7A-8EC99848FDDC}" type="parTrans" cxnId="{44243C8F-29C2-4260-B38A-67E815934D19}">
      <dgm:prSet/>
      <dgm:spPr/>
      <dgm:t>
        <a:bodyPr/>
        <a:lstStyle/>
        <a:p>
          <a:endParaRPr lang="es-CO"/>
        </a:p>
      </dgm:t>
    </dgm:pt>
    <dgm:pt modelId="{3CB97264-072E-46D0-9A2F-5B4D4923F43A}" type="sibTrans" cxnId="{44243C8F-29C2-4260-B38A-67E815934D19}">
      <dgm:prSet/>
      <dgm:spPr/>
      <dgm:t>
        <a:bodyPr/>
        <a:lstStyle/>
        <a:p>
          <a:endParaRPr lang="es-CO"/>
        </a:p>
      </dgm:t>
    </dgm:pt>
    <dgm:pt modelId="{974C43B6-D791-4B16-814D-DC46A0C39B52}">
      <dgm:prSet/>
      <dgm:spPr/>
      <dgm:t>
        <a:bodyPr/>
        <a:lstStyle/>
        <a:p>
          <a:r>
            <a:rPr lang="es-CO" dirty="0" smtClean="0"/>
            <a:t>El derecho a tener acceso a servicios de salud sexual de calidad.</a:t>
          </a:r>
        </a:p>
      </dgm:t>
    </dgm:pt>
    <dgm:pt modelId="{16C782EC-B8F4-4947-921D-8A2423A907DE}" type="parTrans" cxnId="{1B0AE474-7C1C-4F06-8555-D3C4EAB52F4D}">
      <dgm:prSet/>
      <dgm:spPr/>
      <dgm:t>
        <a:bodyPr/>
        <a:lstStyle/>
        <a:p>
          <a:endParaRPr lang="es-CO"/>
        </a:p>
      </dgm:t>
    </dgm:pt>
    <dgm:pt modelId="{A7F1376E-57C0-4B0F-AB61-B2BA275D6F94}" type="sibTrans" cxnId="{1B0AE474-7C1C-4F06-8555-D3C4EAB52F4D}">
      <dgm:prSet/>
      <dgm:spPr/>
      <dgm:t>
        <a:bodyPr/>
        <a:lstStyle/>
        <a:p>
          <a:endParaRPr lang="es-CO"/>
        </a:p>
      </dgm:t>
    </dgm:pt>
    <dgm:pt modelId="{7F7680A0-2946-4BC5-BA78-73E48B8424C4}">
      <dgm:prSet/>
      <dgm:spPr/>
      <dgm:t>
        <a:bodyPr/>
        <a:lstStyle/>
        <a:p>
          <a:r>
            <a:rPr lang="es-CO" dirty="0" smtClean="0"/>
            <a:t>El derecho a tener información sobre todos los aspectos relacionados con la sexualidad.</a:t>
          </a:r>
        </a:p>
      </dgm:t>
    </dgm:pt>
    <dgm:pt modelId="{8E5DE116-890E-4BEE-B944-938265740755}" type="parTrans" cxnId="{D2CF4750-D15E-4C3D-9542-B5FD04317843}">
      <dgm:prSet/>
      <dgm:spPr/>
      <dgm:t>
        <a:bodyPr/>
        <a:lstStyle/>
        <a:p>
          <a:endParaRPr lang="es-CO"/>
        </a:p>
      </dgm:t>
    </dgm:pt>
    <dgm:pt modelId="{450C5AB7-8C90-4FE2-8CDD-0E399C985EA8}" type="sibTrans" cxnId="{D2CF4750-D15E-4C3D-9542-B5FD04317843}">
      <dgm:prSet/>
      <dgm:spPr/>
      <dgm:t>
        <a:bodyPr/>
        <a:lstStyle/>
        <a:p>
          <a:endParaRPr lang="es-CO"/>
        </a:p>
      </dgm:t>
    </dgm:pt>
    <dgm:pt modelId="{B80DFFE5-1178-4EE2-99A3-CE4C79F566C6}" type="pres">
      <dgm:prSet presAssocID="{452FCEB7-2D29-4D6E-AA3B-E4711458829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232C3227-949F-4B4B-AE55-3356349A770D}" type="pres">
      <dgm:prSet presAssocID="{780C99EA-6996-4E70-8178-8393E454CD6D}" presName="compNode" presStyleCnt="0"/>
      <dgm:spPr/>
    </dgm:pt>
    <dgm:pt modelId="{5CFECC9E-5D57-4445-8BBE-7D47600B1698}" type="pres">
      <dgm:prSet presAssocID="{780C99EA-6996-4E70-8178-8393E454CD6D}" presName="dummyConnPt" presStyleCnt="0"/>
      <dgm:spPr/>
    </dgm:pt>
    <dgm:pt modelId="{ECF49DE5-F258-44CE-B5BA-7F2787B39A56}" type="pres">
      <dgm:prSet presAssocID="{780C99EA-6996-4E70-8178-8393E454CD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67B314-1220-4A9D-B159-BE6C84610141}" type="pres">
      <dgm:prSet presAssocID="{130996F0-D996-431B-9816-00104D8B0665}" presName="sibTrans" presStyleLbl="bgSibTrans2D1" presStyleIdx="0" presStyleCnt="5"/>
      <dgm:spPr/>
      <dgm:t>
        <a:bodyPr/>
        <a:lstStyle/>
        <a:p>
          <a:endParaRPr lang="es-CO"/>
        </a:p>
      </dgm:t>
    </dgm:pt>
    <dgm:pt modelId="{FA13B64E-FC6C-438F-9D14-E569F6F76914}" type="pres">
      <dgm:prSet presAssocID="{5927CA92-50EF-456F-B392-2A9D59FEC48D}" presName="compNode" presStyleCnt="0"/>
      <dgm:spPr/>
    </dgm:pt>
    <dgm:pt modelId="{F857E560-2352-4250-855E-344D60052723}" type="pres">
      <dgm:prSet presAssocID="{5927CA92-50EF-456F-B392-2A9D59FEC48D}" presName="dummyConnPt" presStyleCnt="0"/>
      <dgm:spPr/>
    </dgm:pt>
    <dgm:pt modelId="{267BDE03-5869-4074-86BE-BF787556470C}" type="pres">
      <dgm:prSet presAssocID="{5927CA92-50EF-456F-B392-2A9D59FEC4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64EAA8-ECB3-4F13-960B-9E11B3945F09}" type="pres">
      <dgm:prSet presAssocID="{65BF7615-DD98-49E1-8634-CC5B097B208C}" presName="sibTrans" presStyleLbl="bgSibTrans2D1" presStyleIdx="1" presStyleCnt="5"/>
      <dgm:spPr/>
      <dgm:t>
        <a:bodyPr/>
        <a:lstStyle/>
        <a:p>
          <a:endParaRPr lang="es-CO"/>
        </a:p>
      </dgm:t>
    </dgm:pt>
    <dgm:pt modelId="{D9D3C865-B977-4931-A819-F62F30B77698}" type="pres">
      <dgm:prSet presAssocID="{C76263D2-8AA0-4EED-AE5E-EB191F38C31B}" presName="compNode" presStyleCnt="0"/>
      <dgm:spPr/>
    </dgm:pt>
    <dgm:pt modelId="{D8A904C7-CA31-42B4-9E1D-17337F1F92CD}" type="pres">
      <dgm:prSet presAssocID="{C76263D2-8AA0-4EED-AE5E-EB191F38C31B}" presName="dummyConnPt" presStyleCnt="0"/>
      <dgm:spPr/>
    </dgm:pt>
    <dgm:pt modelId="{3AE926F7-7F13-43CD-B7A5-80D407A3922A}" type="pres">
      <dgm:prSet presAssocID="{C76263D2-8AA0-4EED-AE5E-EB191F38C31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9B2B54-4B22-4CAE-9A4A-BEF0EF9B8426}" type="pres">
      <dgm:prSet presAssocID="{9799D552-DBE0-456E-A30B-A415F4A35C25}" presName="sibTrans" presStyleLbl="bgSibTrans2D1" presStyleIdx="2" presStyleCnt="5"/>
      <dgm:spPr/>
      <dgm:t>
        <a:bodyPr/>
        <a:lstStyle/>
        <a:p>
          <a:endParaRPr lang="es-CO"/>
        </a:p>
      </dgm:t>
    </dgm:pt>
    <dgm:pt modelId="{906926FE-5F22-4238-8FF3-106343E51273}" type="pres">
      <dgm:prSet presAssocID="{F7F950E8-C776-41C5-84B6-B941F436C4F7}" presName="compNode" presStyleCnt="0"/>
      <dgm:spPr/>
    </dgm:pt>
    <dgm:pt modelId="{392E557F-FB3C-4543-A312-005DFE9EC3C9}" type="pres">
      <dgm:prSet presAssocID="{F7F950E8-C776-41C5-84B6-B941F436C4F7}" presName="dummyConnPt" presStyleCnt="0"/>
      <dgm:spPr/>
    </dgm:pt>
    <dgm:pt modelId="{65915D58-1F53-49DC-A6BA-8C00ACE91E6B}" type="pres">
      <dgm:prSet presAssocID="{F7F950E8-C776-41C5-84B6-B941F436C4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AD06F2-A8C7-43EE-8A47-7D5D76FB601A}" type="pres">
      <dgm:prSet presAssocID="{3CB97264-072E-46D0-9A2F-5B4D4923F43A}" presName="sibTrans" presStyleLbl="bgSibTrans2D1" presStyleIdx="3" presStyleCnt="5"/>
      <dgm:spPr/>
      <dgm:t>
        <a:bodyPr/>
        <a:lstStyle/>
        <a:p>
          <a:endParaRPr lang="es-CO"/>
        </a:p>
      </dgm:t>
    </dgm:pt>
    <dgm:pt modelId="{CFB2902F-FE49-457F-82D7-27442A69AC6A}" type="pres">
      <dgm:prSet presAssocID="{974C43B6-D791-4B16-814D-DC46A0C39B52}" presName="compNode" presStyleCnt="0"/>
      <dgm:spPr/>
    </dgm:pt>
    <dgm:pt modelId="{B5FCDBD9-8CAB-4139-82A8-E1B41CDF1889}" type="pres">
      <dgm:prSet presAssocID="{974C43B6-D791-4B16-814D-DC46A0C39B52}" presName="dummyConnPt" presStyleCnt="0"/>
      <dgm:spPr/>
    </dgm:pt>
    <dgm:pt modelId="{0F4D69FA-79AC-45CA-8EA8-D1DAB41DCEB0}" type="pres">
      <dgm:prSet presAssocID="{974C43B6-D791-4B16-814D-DC46A0C39B5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AE8328-2C75-4FE1-B70D-104C2AC0EDE3}" type="pres">
      <dgm:prSet presAssocID="{A7F1376E-57C0-4B0F-AB61-B2BA275D6F94}" presName="sibTrans" presStyleLbl="bgSibTrans2D1" presStyleIdx="4" presStyleCnt="5"/>
      <dgm:spPr/>
      <dgm:t>
        <a:bodyPr/>
        <a:lstStyle/>
        <a:p>
          <a:endParaRPr lang="es-CO"/>
        </a:p>
      </dgm:t>
    </dgm:pt>
    <dgm:pt modelId="{41C23720-395E-4C8D-8589-CC48EF81105D}" type="pres">
      <dgm:prSet presAssocID="{7F7680A0-2946-4BC5-BA78-73E48B8424C4}" presName="compNode" presStyleCnt="0"/>
      <dgm:spPr/>
    </dgm:pt>
    <dgm:pt modelId="{89BEFD2A-12D6-4F67-8A9B-00F6E939C536}" type="pres">
      <dgm:prSet presAssocID="{7F7680A0-2946-4BC5-BA78-73E48B8424C4}" presName="dummyConnPt" presStyleCnt="0"/>
      <dgm:spPr/>
    </dgm:pt>
    <dgm:pt modelId="{9CEC4382-680B-4956-8704-FA1A66137AF2}" type="pres">
      <dgm:prSet presAssocID="{7F7680A0-2946-4BC5-BA78-73E48B8424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2ABBD81-4DE1-4630-95BE-0D99215B16C3}" type="presOf" srcId="{974C43B6-D791-4B16-814D-DC46A0C39B52}" destId="{0F4D69FA-79AC-45CA-8EA8-D1DAB41DCEB0}" srcOrd="0" destOrd="0" presId="urn:microsoft.com/office/officeart/2005/8/layout/bProcess4"/>
    <dgm:cxn modelId="{D2CF4750-D15E-4C3D-9542-B5FD04317843}" srcId="{452FCEB7-2D29-4D6E-AA3B-E47114588295}" destId="{7F7680A0-2946-4BC5-BA78-73E48B8424C4}" srcOrd="5" destOrd="0" parTransId="{8E5DE116-890E-4BEE-B944-938265740755}" sibTransId="{450C5AB7-8C90-4FE2-8CDD-0E399C985EA8}"/>
    <dgm:cxn modelId="{31EB39D3-B761-4283-92F4-F42B324E6BFD}" type="presOf" srcId="{5927CA92-50EF-456F-B392-2A9D59FEC48D}" destId="{267BDE03-5869-4074-86BE-BF787556470C}" srcOrd="0" destOrd="0" presId="urn:microsoft.com/office/officeart/2005/8/layout/bProcess4"/>
    <dgm:cxn modelId="{1B0AE474-7C1C-4F06-8555-D3C4EAB52F4D}" srcId="{452FCEB7-2D29-4D6E-AA3B-E47114588295}" destId="{974C43B6-D791-4B16-814D-DC46A0C39B52}" srcOrd="4" destOrd="0" parTransId="{16C782EC-B8F4-4947-921D-8A2423A907DE}" sibTransId="{A7F1376E-57C0-4B0F-AB61-B2BA275D6F94}"/>
    <dgm:cxn modelId="{5AF43B9A-E26B-4AF4-861B-9B0CD61F7EFF}" srcId="{452FCEB7-2D29-4D6E-AA3B-E47114588295}" destId="{780C99EA-6996-4E70-8178-8393E454CD6D}" srcOrd="0" destOrd="0" parTransId="{CAF2F9D3-D16E-4DFD-9E5E-E5F97E9F0ED3}" sibTransId="{130996F0-D996-431B-9816-00104D8B0665}"/>
    <dgm:cxn modelId="{44243C8F-29C2-4260-B38A-67E815934D19}" srcId="{452FCEB7-2D29-4D6E-AA3B-E47114588295}" destId="{F7F950E8-C776-41C5-84B6-B941F436C4F7}" srcOrd="3" destOrd="0" parTransId="{59AD3078-453E-4E67-BC7A-8EC99848FDDC}" sibTransId="{3CB97264-072E-46D0-9A2F-5B4D4923F43A}"/>
    <dgm:cxn modelId="{531B243D-0DB3-4D3D-82EF-44C7F820C702}" type="presOf" srcId="{7F7680A0-2946-4BC5-BA78-73E48B8424C4}" destId="{9CEC4382-680B-4956-8704-FA1A66137AF2}" srcOrd="0" destOrd="0" presId="urn:microsoft.com/office/officeart/2005/8/layout/bProcess4"/>
    <dgm:cxn modelId="{32E1F44E-3380-49B7-BE23-CE5F0EFDD659}" type="presOf" srcId="{452FCEB7-2D29-4D6E-AA3B-E47114588295}" destId="{B80DFFE5-1178-4EE2-99A3-CE4C79F566C6}" srcOrd="0" destOrd="0" presId="urn:microsoft.com/office/officeart/2005/8/layout/bProcess4"/>
    <dgm:cxn modelId="{D6BEA049-9437-43A1-846F-A9D5C0F46350}" type="presOf" srcId="{65BF7615-DD98-49E1-8634-CC5B097B208C}" destId="{8A64EAA8-ECB3-4F13-960B-9E11B3945F09}" srcOrd="0" destOrd="0" presId="urn:microsoft.com/office/officeart/2005/8/layout/bProcess4"/>
    <dgm:cxn modelId="{3EEBC560-C5F0-4889-BED4-95C4FD1DEAD1}" type="presOf" srcId="{9799D552-DBE0-456E-A30B-A415F4A35C25}" destId="{459B2B54-4B22-4CAE-9A4A-BEF0EF9B8426}" srcOrd="0" destOrd="0" presId="urn:microsoft.com/office/officeart/2005/8/layout/bProcess4"/>
    <dgm:cxn modelId="{4F2B4600-4171-44E7-A3CA-4A5D75BB3A05}" type="presOf" srcId="{C76263D2-8AA0-4EED-AE5E-EB191F38C31B}" destId="{3AE926F7-7F13-43CD-B7A5-80D407A3922A}" srcOrd="0" destOrd="0" presId="urn:microsoft.com/office/officeart/2005/8/layout/bProcess4"/>
    <dgm:cxn modelId="{ECE3D40E-0BBF-4527-A1CE-CF40C6AC678A}" type="presOf" srcId="{130996F0-D996-431B-9816-00104D8B0665}" destId="{FA67B314-1220-4A9D-B159-BE6C84610141}" srcOrd="0" destOrd="0" presId="urn:microsoft.com/office/officeart/2005/8/layout/bProcess4"/>
    <dgm:cxn modelId="{A2B67982-D81E-4DDD-96E4-CD2F2C193076}" type="presOf" srcId="{F7F950E8-C776-41C5-84B6-B941F436C4F7}" destId="{65915D58-1F53-49DC-A6BA-8C00ACE91E6B}" srcOrd="0" destOrd="0" presId="urn:microsoft.com/office/officeart/2005/8/layout/bProcess4"/>
    <dgm:cxn modelId="{F79E3C8F-C72A-43A4-A969-37C04950E8B8}" srcId="{452FCEB7-2D29-4D6E-AA3B-E47114588295}" destId="{5927CA92-50EF-456F-B392-2A9D59FEC48D}" srcOrd="1" destOrd="0" parTransId="{36AE773A-85D5-4249-B544-ED51E78A5F14}" sibTransId="{65BF7615-DD98-49E1-8634-CC5B097B208C}"/>
    <dgm:cxn modelId="{D0CA701E-C5D6-42AC-A92D-9FB5D9893A4C}" type="presOf" srcId="{A7F1376E-57C0-4B0F-AB61-B2BA275D6F94}" destId="{3FAE8328-2C75-4FE1-B70D-104C2AC0EDE3}" srcOrd="0" destOrd="0" presId="urn:microsoft.com/office/officeart/2005/8/layout/bProcess4"/>
    <dgm:cxn modelId="{7DCC7B6A-5A3D-4072-84BA-08FA6C4E598B}" type="presOf" srcId="{780C99EA-6996-4E70-8178-8393E454CD6D}" destId="{ECF49DE5-F258-44CE-B5BA-7F2787B39A56}" srcOrd="0" destOrd="0" presId="urn:microsoft.com/office/officeart/2005/8/layout/bProcess4"/>
    <dgm:cxn modelId="{02D58D87-A521-45CD-BAEB-102CFA3F6E11}" srcId="{452FCEB7-2D29-4D6E-AA3B-E47114588295}" destId="{C76263D2-8AA0-4EED-AE5E-EB191F38C31B}" srcOrd="2" destOrd="0" parTransId="{7B760683-253C-4438-8A93-D754DB9E5377}" sibTransId="{9799D552-DBE0-456E-A30B-A415F4A35C25}"/>
    <dgm:cxn modelId="{DD611CB1-C807-4994-909E-C6A321174DA6}" type="presOf" srcId="{3CB97264-072E-46D0-9A2F-5B4D4923F43A}" destId="{1CAD06F2-A8C7-43EE-8A47-7D5D76FB601A}" srcOrd="0" destOrd="0" presId="urn:microsoft.com/office/officeart/2005/8/layout/bProcess4"/>
    <dgm:cxn modelId="{9B3BB388-C2E3-4FAD-A924-CE596A2914E4}" type="presParOf" srcId="{B80DFFE5-1178-4EE2-99A3-CE4C79F566C6}" destId="{232C3227-949F-4B4B-AE55-3356349A770D}" srcOrd="0" destOrd="0" presId="urn:microsoft.com/office/officeart/2005/8/layout/bProcess4"/>
    <dgm:cxn modelId="{523F6F04-6435-4CB4-B89C-5C856FABBAB7}" type="presParOf" srcId="{232C3227-949F-4B4B-AE55-3356349A770D}" destId="{5CFECC9E-5D57-4445-8BBE-7D47600B1698}" srcOrd="0" destOrd="0" presId="urn:microsoft.com/office/officeart/2005/8/layout/bProcess4"/>
    <dgm:cxn modelId="{06264FFB-90BC-403F-B8A2-2AC64D4855F2}" type="presParOf" srcId="{232C3227-949F-4B4B-AE55-3356349A770D}" destId="{ECF49DE5-F258-44CE-B5BA-7F2787B39A56}" srcOrd="1" destOrd="0" presId="urn:microsoft.com/office/officeart/2005/8/layout/bProcess4"/>
    <dgm:cxn modelId="{9A35BDEC-F24B-4D83-97F0-B5D8767EA54C}" type="presParOf" srcId="{B80DFFE5-1178-4EE2-99A3-CE4C79F566C6}" destId="{FA67B314-1220-4A9D-B159-BE6C84610141}" srcOrd="1" destOrd="0" presId="urn:microsoft.com/office/officeart/2005/8/layout/bProcess4"/>
    <dgm:cxn modelId="{8FC151B0-ECDC-41D7-995C-6EB062AD0896}" type="presParOf" srcId="{B80DFFE5-1178-4EE2-99A3-CE4C79F566C6}" destId="{FA13B64E-FC6C-438F-9D14-E569F6F76914}" srcOrd="2" destOrd="0" presId="urn:microsoft.com/office/officeart/2005/8/layout/bProcess4"/>
    <dgm:cxn modelId="{46CA07B4-DDF9-4D57-B029-058DB2A37442}" type="presParOf" srcId="{FA13B64E-FC6C-438F-9D14-E569F6F76914}" destId="{F857E560-2352-4250-855E-344D60052723}" srcOrd="0" destOrd="0" presId="urn:microsoft.com/office/officeart/2005/8/layout/bProcess4"/>
    <dgm:cxn modelId="{FA4767A2-70F4-4441-847D-45A3CADF659F}" type="presParOf" srcId="{FA13B64E-FC6C-438F-9D14-E569F6F76914}" destId="{267BDE03-5869-4074-86BE-BF787556470C}" srcOrd="1" destOrd="0" presId="urn:microsoft.com/office/officeart/2005/8/layout/bProcess4"/>
    <dgm:cxn modelId="{FF6C007D-E858-4513-A6A3-9601075F41A2}" type="presParOf" srcId="{B80DFFE5-1178-4EE2-99A3-CE4C79F566C6}" destId="{8A64EAA8-ECB3-4F13-960B-9E11B3945F09}" srcOrd="3" destOrd="0" presId="urn:microsoft.com/office/officeart/2005/8/layout/bProcess4"/>
    <dgm:cxn modelId="{A449ABC5-6D90-4CDB-97BF-0C1AB3D730FC}" type="presParOf" srcId="{B80DFFE5-1178-4EE2-99A3-CE4C79F566C6}" destId="{D9D3C865-B977-4931-A819-F62F30B77698}" srcOrd="4" destOrd="0" presId="urn:microsoft.com/office/officeart/2005/8/layout/bProcess4"/>
    <dgm:cxn modelId="{4F08F20B-F69D-4A8C-A66E-8EB22F8C4747}" type="presParOf" srcId="{D9D3C865-B977-4931-A819-F62F30B77698}" destId="{D8A904C7-CA31-42B4-9E1D-17337F1F92CD}" srcOrd="0" destOrd="0" presId="urn:microsoft.com/office/officeart/2005/8/layout/bProcess4"/>
    <dgm:cxn modelId="{371F5CBE-4BDB-4C92-BE95-AF33B1209BBF}" type="presParOf" srcId="{D9D3C865-B977-4931-A819-F62F30B77698}" destId="{3AE926F7-7F13-43CD-B7A5-80D407A3922A}" srcOrd="1" destOrd="0" presId="urn:microsoft.com/office/officeart/2005/8/layout/bProcess4"/>
    <dgm:cxn modelId="{D686E30C-E619-467D-8E77-37CB5120DF1A}" type="presParOf" srcId="{B80DFFE5-1178-4EE2-99A3-CE4C79F566C6}" destId="{459B2B54-4B22-4CAE-9A4A-BEF0EF9B8426}" srcOrd="5" destOrd="0" presId="urn:microsoft.com/office/officeart/2005/8/layout/bProcess4"/>
    <dgm:cxn modelId="{F79A647D-B284-46B2-AB83-FE5CE0B2DAC9}" type="presParOf" srcId="{B80DFFE5-1178-4EE2-99A3-CE4C79F566C6}" destId="{906926FE-5F22-4238-8FF3-106343E51273}" srcOrd="6" destOrd="0" presId="urn:microsoft.com/office/officeart/2005/8/layout/bProcess4"/>
    <dgm:cxn modelId="{22343DBE-3190-4B37-88EF-E6C572953AC0}" type="presParOf" srcId="{906926FE-5F22-4238-8FF3-106343E51273}" destId="{392E557F-FB3C-4543-A312-005DFE9EC3C9}" srcOrd="0" destOrd="0" presId="urn:microsoft.com/office/officeart/2005/8/layout/bProcess4"/>
    <dgm:cxn modelId="{3E7B7B95-4FCA-4D43-A74E-24822DAD6D19}" type="presParOf" srcId="{906926FE-5F22-4238-8FF3-106343E51273}" destId="{65915D58-1F53-49DC-A6BA-8C00ACE91E6B}" srcOrd="1" destOrd="0" presId="urn:microsoft.com/office/officeart/2005/8/layout/bProcess4"/>
    <dgm:cxn modelId="{264DDB39-6BCE-4B47-B923-55E4C70FED3B}" type="presParOf" srcId="{B80DFFE5-1178-4EE2-99A3-CE4C79F566C6}" destId="{1CAD06F2-A8C7-43EE-8A47-7D5D76FB601A}" srcOrd="7" destOrd="0" presId="urn:microsoft.com/office/officeart/2005/8/layout/bProcess4"/>
    <dgm:cxn modelId="{48960276-DE0F-4F29-890D-DF5B2DC65DB9}" type="presParOf" srcId="{B80DFFE5-1178-4EE2-99A3-CE4C79F566C6}" destId="{CFB2902F-FE49-457F-82D7-27442A69AC6A}" srcOrd="8" destOrd="0" presId="urn:microsoft.com/office/officeart/2005/8/layout/bProcess4"/>
    <dgm:cxn modelId="{B9BDB941-28C5-4F07-BE03-94FDCF8C8A18}" type="presParOf" srcId="{CFB2902F-FE49-457F-82D7-27442A69AC6A}" destId="{B5FCDBD9-8CAB-4139-82A8-E1B41CDF1889}" srcOrd="0" destOrd="0" presId="urn:microsoft.com/office/officeart/2005/8/layout/bProcess4"/>
    <dgm:cxn modelId="{2A1ECFD5-7685-4BBF-94FD-BA2312381DD3}" type="presParOf" srcId="{CFB2902F-FE49-457F-82D7-27442A69AC6A}" destId="{0F4D69FA-79AC-45CA-8EA8-D1DAB41DCEB0}" srcOrd="1" destOrd="0" presId="urn:microsoft.com/office/officeart/2005/8/layout/bProcess4"/>
    <dgm:cxn modelId="{1F12C614-38DD-4703-B596-533B615A29CA}" type="presParOf" srcId="{B80DFFE5-1178-4EE2-99A3-CE4C79F566C6}" destId="{3FAE8328-2C75-4FE1-B70D-104C2AC0EDE3}" srcOrd="9" destOrd="0" presId="urn:microsoft.com/office/officeart/2005/8/layout/bProcess4"/>
    <dgm:cxn modelId="{A959B228-205E-4912-AA7A-C316932A19CF}" type="presParOf" srcId="{B80DFFE5-1178-4EE2-99A3-CE4C79F566C6}" destId="{41C23720-395E-4C8D-8589-CC48EF81105D}" srcOrd="10" destOrd="0" presId="urn:microsoft.com/office/officeart/2005/8/layout/bProcess4"/>
    <dgm:cxn modelId="{93D8DDF8-5CEC-493B-8BB1-08268AD06738}" type="presParOf" srcId="{41C23720-395E-4C8D-8589-CC48EF81105D}" destId="{89BEFD2A-12D6-4F67-8A9B-00F6E939C536}" srcOrd="0" destOrd="0" presId="urn:microsoft.com/office/officeart/2005/8/layout/bProcess4"/>
    <dgm:cxn modelId="{0EB9A757-6099-4C77-BB3F-A81903330688}" type="presParOf" srcId="{41C23720-395E-4C8D-8589-CC48EF81105D}" destId="{9CEC4382-680B-4956-8704-FA1A66137AF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B83C4-227E-44EB-921B-5B754236F793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EE5C4EB-2A33-4DBF-B565-B36156EECD05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derecho a decidir libremente el número de hijos y el intervalo entre ellos, y a disponer de la información, educación y medios para lograrlo.</a:t>
          </a:r>
          <a:endParaRPr lang="es-CO" dirty="0">
            <a:solidFill>
              <a:schemeClr val="tx1"/>
            </a:solidFill>
          </a:endParaRPr>
        </a:p>
      </dgm:t>
    </dgm:pt>
    <dgm:pt modelId="{005BB39A-2763-4056-BE44-DD0C737DD23D}" type="parTrans" cxnId="{64998BA6-134E-4F6F-973B-2BEA705A30DE}">
      <dgm:prSet/>
      <dgm:spPr/>
      <dgm:t>
        <a:bodyPr/>
        <a:lstStyle/>
        <a:p>
          <a:endParaRPr lang="es-CO"/>
        </a:p>
      </dgm:t>
    </dgm:pt>
    <dgm:pt modelId="{3BEAE5FC-EE7E-46C6-BDD5-1D908564CE58}" type="sibTrans" cxnId="{64998BA6-134E-4F6F-973B-2BEA705A30DE}">
      <dgm:prSet/>
      <dgm:spPr/>
      <dgm:t>
        <a:bodyPr/>
        <a:lstStyle/>
        <a:p>
          <a:endParaRPr lang="es-CO"/>
        </a:p>
      </dgm:t>
    </dgm:pt>
    <dgm:pt modelId="{1C7E165C-45AC-454C-8230-F0A33EADC661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derecho de hombres y mujeres de decidir de manera libre y responsable la posibilidad de ser padres o madres.</a:t>
          </a:r>
          <a:endParaRPr lang="es-CO" dirty="0">
            <a:solidFill>
              <a:schemeClr val="tx1"/>
            </a:solidFill>
          </a:endParaRPr>
        </a:p>
      </dgm:t>
    </dgm:pt>
    <dgm:pt modelId="{CA74EA75-F4C6-4A53-BAD4-CEFB7850D5DB}" type="parTrans" cxnId="{6A620DD4-65C5-409A-9760-C78E43D3A6B6}">
      <dgm:prSet/>
      <dgm:spPr/>
      <dgm:t>
        <a:bodyPr/>
        <a:lstStyle/>
        <a:p>
          <a:endParaRPr lang="es-CO"/>
        </a:p>
      </dgm:t>
    </dgm:pt>
    <dgm:pt modelId="{44F55840-AD8C-456F-BE9B-74DF5F651535}" type="sibTrans" cxnId="{6A620DD4-65C5-409A-9760-C78E43D3A6B6}">
      <dgm:prSet/>
      <dgm:spPr/>
      <dgm:t>
        <a:bodyPr/>
        <a:lstStyle/>
        <a:p>
          <a:endParaRPr lang="es-CO"/>
        </a:p>
      </dgm:t>
    </dgm:pt>
    <dgm:pt modelId="{9A867B9D-6E98-4549-B7B7-33EB0554D145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derecho a decidir libremente el tipo de familia que se quiere formar.</a:t>
          </a:r>
          <a:endParaRPr lang="es-CO" dirty="0">
            <a:solidFill>
              <a:schemeClr val="tx1"/>
            </a:solidFill>
          </a:endParaRPr>
        </a:p>
      </dgm:t>
    </dgm:pt>
    <dgm:pt modelId="{4A3BA87B-1DC5-429A-9D52-5DE65A281977}" type="parTrans" cxnId="{D8F9E418-4552-4A74-AD28-D676C1AD453F}">
      <dgm:prSet/>
      <dgm:spPr/>
      <dgm:t>
        <a:bodyPr/>
        <a:lstStyle/>
        <a:p>
          <a:endParaRPr lang="es-CO"/>
        </a:p>
      </dgm:t>
    </dgm:pt>
    <dgm:pt modelId="{7363AB66-CD81-4332-B254-C5F783C5995A}" type="sibTrans" cxnId="{D8F9E418-4552-4A74-AD28-D676C1AD453F}">
      <dgm:prSet/>
      <dgm:spPr/>
      <dgm:t>
        <a:bodyPr/>
        <a:lstStyle/>
        <a:p>
          <a:endParaRPr lang="es-CO"/>
        </a:p>
      </dgm:t>
    </dgm:pt>
    <dgm:pt modelId="{DB7AE06F-40B5-4FAA-98E7-A368D209A1A6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derecho a acceder a métodos anticonceptivos seguros, aceptables y eficaces (incluyendo la anticoncepción de emergencia).</a:t>
          </a:r>
          <a:endParaRPr lang="es-CO" dirty="0">
            <a:solidFill>
              <a:schemeClr val="tx1"/>
            </a:solidFill>
          </a:endParaRPr>
        </a:p>
      </dgm:t>
    </dgm:pt>
    <dgm:pt modelId="{1611E1B0-3224-43EE-BD30-F627C672EC08}" type="parTrans" cxnId="{4B923F8E-C514-4804-8AF2-13E2E341D1FA}">
      <dgm:prSet/>
      <dgm:spPr/>
      <dgm:t>
        <a:bodyPr/>
        <a:lstStyle/>
        <a:p>
          <a:endParaRPr lang="es-CO"/>
        </a:p>
      </dgm:t>
    </dgm:pt>
    <dgm:pt modelId="{A1AFF9B7-10B2-4412-8B66-174AB3A028F3}" type="sibTrans" cxnId="{4B923F8E-C514-4804-8AF2-13E2E341D1FA}">
      <dgm:prSet/>
      <dgm:spPr/>
      <dgm:t>
        <a:bodyPr/>
        <a:lstStyle/>
        <a:p>
          <a:endParaRPr lang="es-CO"/>
        </a:p>
      </dgm:t>
    </dgm:pt>
    <dgm:pt modelId="{60A9E888-C58C-469F-AFC0-BF0BD22A8C00}" type="pres">
      <dgm:prSet presAssocID="{163B83C4-227E-44EB-921B-5B754236F79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45B84861-5478-4AA1-B6EC-92A3999F2ADA}" type="pres">
      <dgm:prSet presAssocID="{0EE5C4EB-2A33-4DBF-B565-B36156EECD05}" presName="compNode" presStyleCnt="0"/>
      <dgm:spPr/>
    </dgm:pt>
    <dgm:pt modelId="{BBAAC203-C2F4-48E7-B1D6-3DAFF7DF9A85}" type="pres">
      <dgm:prSet presAssocID="{0EE5C4EB-2A33-4DBF-B565-B36156EECD05}" presName="dummyConnPt" presStyleCnt="0"/>
      <dgm:spPr/>
    </dgm:pt>
    <dgm:pt modelId="{BAEDF106-D88A-4846-A4DE-C8D3E1DAD5B9}" type="pres">
      <dgm:prSet presAssocID="{0EE5C4EB-2A33-4DBF-B565-B36156EECD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38217E-95A0-418F-A3B8-0994216C6D10}" type="pres">
      <dgm:prSet presAssocID="{3BEAE5FC-EE7E-46C6-BDD5-1D908564CE58}" presName="sibTrans" presStyleLbl="bgSibTrans2D1" presStyleIdx="0" presStyleCnt="3"/>
      <dgm:spPr/>
      <dgm:t>
        <a:bodyPr/>
        <a:lstStyle/>
        <a:p>
          <a:endParaRPr lang="es-CO"/>
        </a:p>
      </dgm:t>
    </dgm:pt>
    <dgm:pt modelId="{6FBDDADE-5544-4D09-8548-364914D38D59}" type="pres">
      <dgm:prSet presAssocID="{1C7E165C-45AC-454C-8230-F0A33EADC661}" presName="compNode" presStyleCnt="0"/>
      <dgm:spPr/>
    </dgm:pt>
    <dgm:pt modelId="{4B787F98-058E-4074-AB4B-A89C180F1BFC}" type="pres">
      <dgm:prSet presAssocID="{1C7E165C-45AC-454C-8230-F0A33EADC661}" presName="dummyConnPt" presStyleCnt="0"/>
      <dgm:spPr/>
    </dgm:pt>
    <dgm:pt modelId="{04A2547D-797F-40C2-B007-2D44D29E2504}" type="pres">
      <dgm:prSet presAssocID="{1C7E165C-45AC-454C-8230-F0A33EADC6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1A7CD9-275C-4E57-A628-79874AFDC61D}" type="pres">
      <dgm:prSet presAssocID="{44F55840-AD8C-456F-BE9B-74DF5F651535}" presName="sibTrans" presStyleLbl="bgSibTrans2D1" presStyleIdx="1" presStyleCnt="3"/>
      <dgm:spPr/>
      <dgm:t>
        <a:bodyPr/>
        <a:lstStyle/>
        <a:p>
          <a:endParaRPr lang="es-CO"/>
        </a:p>
      </dgm:t>
    </dgm:pt>
    <dgm:pt modelId="{072AE1F7-2743-4581-BECF-7CF26D7B54A0}" type="pres">
      <dgm:prSet presAssocID="{9A867B9D-6E98-4549-B7B7-33EB0554D145}" presName="compNode" presStyleCnt="0"/>
      <dgm:spPr/>
    </dgm:pt>
    <dgm:pt modelId="{61011E6B-9533-40EF-836C-DD0E07895937}" type="pres">
      <dgm:prSet presAssocID="{9A867B9D-6E98-4549-B7B7-33EB0554D145}" presName="dummyConnPt" presStyleCnt="0"/>
      <dgm:spPr/>
    </dgm:pt>
    <dgm:pt modelId="{08CA405F-EBD1-44CE-AC0A-2476F320F3A5}" type="pres">
      <dgm:prSet presAssocID="{9A867B9D-6E98-4549-B7B7-33EB0554D1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7CD6B9-3992-4BF7-AD48-CB99460C4867}" type="pres">
      <dgm:prSet presAssocID="{7363AB66-CD81-4332-B254-C5F783C5995A}" presName="sibTrans" presStyleLbl="bgSibTrans2D1" presStyleIdx="2" presStyleCnt="3"/>
      <dgm:spPr/>
      <dgm:t>
        <a:bodyPr/>
        <a:lstStyle/>
        <a:p>
          <a:endParaRPr lang="es-CO"/>
        </a:p>
      </dgm:t>
    </dgm:pt>
    <dgm:pt modelId="{31A03B04-3A96-4ED4-B78C-51AFFBD024F2}" type="pres">
      <dgm:prSet presAssocID="{DB7AE06F-40B5-4FAA-98E7-A368D209A1A6}" presName="compNode" presStyleCnt="0"/>
      <dgm:spPr/>
    </dgm:pt>
    <dgm:pt modelId="{D0A207FE-28DE-4070-98A6-E0D2B78B9CCB}" type="pres">
      <dgm:prSet presAssocID="{DB7AE06F-40B5-4FAA-98E7-A368D209A1A6}" presName="dummyConnPt" presStyleCnt="0"/>
      <dgm:spPr/>
    </dgm:pt>
    <dgm:pt modelId="{51051242-1BE1-4CE8-B5C1-8E3BE94F5141}" type="pres">
      <dgm:prSet presAssocID="{DB7AE06F-40B5-4FAA-98E7-A368D209A1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2E2313A-BFCF-49C2-88AC-A55BD6ECB168}" type="presOf" srcId="{3BEAE5FC-EE7E-46C6-BDD5-1D908564CE58}" destId="{BD38217E-95A0-418F-A3B8-0994216C6D10}" srcOrd="0" destOrd="0" presId="urn:microsoft.com/office/officeart/2005/8/layout/bProcess4"/>
    <dgm:cxn modelId="{64998BA6-134E-4F6F-973B-2BEA705A30DE}" srcId="{163B83C4-227E-44EB-921B-5B754236F793}" destId="{0EE5C4EB-2A33-4DBF-B565-B36156EECD05}" srcOrd="0" destOrd="0" parTransId="{005BB39A-2763-4056-BE44-DD0C737DD23D}" sibTransId="{3BEAE5FC-EE7E-46C6-BDD5-1D908564CE58}"/>
    <dgm:cxn modelId="{4B923F8E-C514-4804-8AF2-13E2E341D1FA}" srcId="{163B83C4-227E-44EB-921B-5B754236F793}" destId="{DB7AE06F-40B5-4FAA-98E7-A368D209A1A6}" srcOrd="3" destOrd="0" parTransId="{1611E1B0-3224-43EE-BD30-F627C672EC08}" sibTransId="{A1AFF9B7-10B2-4412-8B66-174AB3A028F3}"/>
    <dgm:cxn modelId="{6A3C9E53-ED46-4103-9B4D-BBF46854B688}" type="presOf" srcId="{163B83C4-227E-44EB-921B-5B754236F793}" destId="{60A9E888-C58C-469F-AFC0-BF0BD22A8C00}" srcOrd="0" destOrd="0" presId="urn:microsoft.com/office/officeart/2005/8/layout/bProcess4"/>
    <dgm:cxn modelId="{C291CA1A-87B7-4036-B1C6-714B0F38EC8B}" type="presOf" srcId="{1C7E165C-45AC-454C-8230-F0A33EADC661}" destId="{04A2547D-797F-40C2-B007-2D44D29E2504}" srcOrd="0" destOrd="0" presId="urn:microsoft.com/office/officeart/2005/8/layout/bProcess4"/>
    <dgm:cxn modelId="{8C40FA92-CCC8-4693-98D6-D35DEBBED055}" type="presOf" srcId="{0EE5C4EB-2A33-4DBF-B565-B36156EECD05}" destId="{BAEDF106-D88A-4846-A4DE-C8D3E1DAD5B9}" srcOrd="0" destOrd="0" presId="urn:microsoft.com/office/officeart/2005/8/layout/bProcess4"/>
    <dgm:cxn modelId="{7CBC9811-37DA-4760-A449-950D20D72BE1}" type="presOf" srcId="{7363AB66-CD81-4332-B254-C5F783C5995A}" destId="{E17CD6B9-3992-4BF7-AD48-CB99460C4867}" srcOrd="0" destOrd="0" presId="urn:microsoft.com/office/officeart/2005/8/layout/bProcess4"/>
    <dgm:cxn modelId="{7BED28C2-DBDC-4B5B-8A9E-BE26C7D0651A}" type="presOf" srcId="{44F55840-AD8C-456F-BE9B-74DF5F651535}" destId="{BC1A7CD9-275C-4E57-A628-79874AFDC61D}" srcOrd="0" destOrd="0" presId="urn:microsoft.com/office/officeart/2005/8/layout/bProcess4"/>
    <dgm:cxn modelId="{BBD5B24B-7F73-42D1-BAC7-BE2426D0496B}" type="presOf" srcId="{DB7AE06F-40B5-4FAA-98E7-A368D209A1A6}" destId="{51051242-1BE1-4CE8-B5C1-8E3BE94F5141}" srcOrd="0" destOrd="0" presId="urn:microsoft.com/office/officeart/2005/8/layout/bProcess4"/>
    <dgm:cxn modelId="{6A620DD4-65C5-409A-9760-C78E43D3A6B6}" srcId="{163B83C4-227E-44EB-921B-5B754236F793}" destId="{1C7E165C-45AC-454C-8230-F0A33EADC661}" srcOrd="1" destOrd="0" parTransId="{CA74EA75-F4C6-4A53-BAD4-CEFB7850D5DB}" sibTransId="{44F55840-AD8C-456F-BE9B-74DF5F651535}"/>
    <dgm:cxn modelId="{D8F9E418-4552-4A74-AD28-D676C1AD453F}" srcId="{163B83C4-227E-44EB-921B-5B754236F793}" destId="{9A867B9D-6E98-4549-B7B7-33EB0554D145}" srcOrd="2" destOrd="0" parTransId="{4A3BA87B-1DC5-429A-9D52-5DE65A281977}" sibTransId="{7363AB66-CD81-4332-B254-C5F783C5995A}"/>
    <dgm:cxn modelId="{4FFB147C-D90E-4F08-9C21-92E27D306C2A}" type="presOf" srcId="{9A867B9D-6E98-4549-B7B7-33EB0554D145}" destId="{08CA405F-EBD1-44CE-AC0A-2476F320F3A5}" srcOrd="0" destOrd="0" presId="urn:microsoft.com/office/officeart/2005/8/layout/bProcess4"/>
    <dgm:cxn modelId="{9D896C93-2770-4470-B8D6-3E7998949898}" type="presParOf" srcId="{60A9E888-C58C-469F-AFC0-BF0BD22A8C00}" destId="{45B84861-5478-4AA1-B6EC-92A3999F2ADA}" srcOrd="0" destOrd="0" presId="urn:microsoft.com/office/officeart/2005/8/layout/bProcess4"/>
    <dgm:cxn modelId="{ED42D129-6EB1-4F16-AF30-FA2A88737F69}" type="presParOf" srcId="{45B84861-5478-4AA1-B6EC-92A3999F2ADA}" destId="{BBAAC203-C2F4-48E7-B1D6-3DAFF7DF9A85}" srcOrd="0" destOrd="0" presId="urn:microsoft.com/office/officeart/2005/8/layout/bProcess4"/>
    <dgm:cxn modelId="{1C79EB15-7319-4D57-8568-A6B6BB9B08D8}" type="presParOf" srcId="{45B84861-5478-4AA1-B6EC-92A3999F2ADA}" destId="{BAEDF106-D88A-4846-A4DE-C8D3E1DAD5B9}" srcOrd="1" destOrd="0" presId="urn:microsoft.com/office/officeart/2005/8/layout/bProcess4"/>
    <dgm:cxn modelId="{E0723F3A-3DBC-44FC-B609-611855FCFB93}" type="presParOf" srcId="{60A9E888-C58C-469F-AFC0-BF0BD22A8C00}" destId="{BD38217E-95A0-418F-A3B8-0994216C6D10}" srcOrd="1" destOrd="0" presId="urn:microsoft.com/office/officeart/2005/8/layout/bProcess4"/>
    <dgm:cxn modelId="{3F57E260-460B-4347-A34A-0F536D875CED}" type="presParOf" srcId="{60A9E888-C58C-469F-AFC0-BF0BD22A8C00}" destId="{6FBDDADE-5544-4D09-8548-364914D38D59}" srcOrd="2" destOrd="0" presId="urn:microsoft.com/office/officeart/2005/8/layout/bProcess4"/>
    <dgm:cxn modelId="{4239CC4C-3F05-4072-A52E-B51825E69935}" type="presParOf" srcId="{6FBDDADE-5544-4D09-8548-364914D38D59}" destId="{4B787F98-058E-4074-AB4B-A89C180F1BFC}" srcOrd="0" destOrd="0" presId="urn:microsoft.com/office/officeart/2005/8/layout/bProcess4"/>
    <dgm:cxn modelId="{31ED6ACD-542E-4FF9-92A5-9BE1D8EF70AD}" type="presParOf" srcId="{6FBDDADE-5544-4D09-8548-364914D38D59}" destId="{04A2547D-797F-40C2-B007-2D44D29E2504}" srcOrd="1" destOrd="0" presId="urn:microsoft.com/office/officeart/2005/8/layout/bProcess4"/>
    <dgm:cxn modelId="{E7A6BD40-3E67-4D57-BE23-BEBE20AE3E9A}" type="presParOf" srcId="{60A9E888-C58C-469F-AFC0-BF0BD22A8C00}" destId="{BC1A7CD9-275C-4E57-A628-79874AFDC61D}" srcOrd="3" destOrd="0" presId="urn:microsoft.com/office/officeart/2005/8/layout/bProcess4"/>
    <dgm:cxn modelId="{1CDCA64E-7940-413A-B372-ACD4570B8608}" type="presParOf" srcId="{60A9E888-C58C-469F-AFC0-BF0BD22A8C00}" destId="{072AE1F7-2743-4581-BECF-7CF26D7B54A0}" srcOrd="4" destOrd="0" presId="urn:microsoft.com/office/officeart/2005/8/layout/bProcess4"/>
    <dgm:cxn modelId="{4F9A66F5-AF92-4932-AB96-A4C39E1C0B13}" type="presParOf" srcId="{072AE1F7-2743-4581-BECF-7CF26D7B54A0}" destId="{61011E6B-9533-40EF-836C-DD0E07895937}" srcOrd="0" destOrd="0" presId="urn:microsoft.com/office/officeart/2005/8/layout/bProcess4"/>
    <dgm:cxn modelId="{CD1470B7-DDD6-4EE7-B9A7-556C7207A439}" type="presParOf" srcId="{072AE1F7-2743-4581-BECF-7CF26D7B54A0}" destId="{08CA405F-EBD1-44CE-AC0A-2476F320F3A5}" srcOrd="1" destOrd="0" presId="urn:microsoft.com/office/officeart/2005/8/layout/bProcess4"/>
    <dgm:cxn modelId="{9AE9463F-E394-4779-8A32-57A8BBD695CA}" type="presParOf" srcId="{60A9E888-C58C-469F-AFC0-BF0BD22A8C00}" destId="{E17CD6B9-3992-4BF7-AD48-CB99460C4867}" srcOrd="5" destOrd="0" presId="urn:microsoft.com/office/officeart/2005/8/layout/bProcess4"/>
    <dgm:cxn modelId="{994BA1B7-A106-41B3-9305-D400F85D6B24}" type="presParOf" srcId="{60A9E888-C58C-469F-AFC0-BF0BD22A8C00}" destId="{31A03B04-3A96-4ED4-B78C-51AFFBD024F2}" srcOrd="6" destOrd="0" presId="urn:microsoft.com/office/officeart/2005/8/layout/bProcess4"/>
    <dgm:cxn modelId="{4BDC7192-5495-465D-82E0-C55D17D2D810}" type="presParOf" srcId="{31A03B04-3A96-4ED4-B78C-51AFFBD024F2}" destId="{D0A207FE-28DE-4070-98A6-E0D2B78B9CCB}" srcOrd="0" destOrd="0" presId="urn:microsoft.com/office/officeart/2005/8/layout/bProcess4"/>
    <dgm:cxn modelId="{36973F44-75EB-4647-9B89-3BB542E589B9}" type="presParOf" srcId="{31A03B04-3A96-4ED4-B78C-51AFFBD024F2}" destId="{51051242-1BE1-4CE8-B5C1-8E3BE94F514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D4CBFB-FB0E-4D8C-9173-D737AFDED4B9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AECA244-4285-4A80-86FE-217CB478B3E9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derecho de las mujeres a no sufrir discriminaciones o tratos desiguales por razón del embarazo o maternidad, en el estudio, trabajo y dentro de la familia.</a:t>
          </a:r>
          <a:endParaRPr lang="es-CO" dirty="0">
            <a:solidFill>
              <a:schemeClr val="tx1"/>
            </a:solidFill>
          </a:endParaRPr>
        </a:p>
      </dgm:t>
    </dgm:pt>
    <dgm:pt modelId="{98C636D1-FFCA-41B4-A26F-14B02F69C966}" type="parTrans" cxnId="{1EEC98F1-60D0-4535-A9D0-F12D189E9D19}">
      <dgm:prSet/>
      <dgm:spPr/>
      <dgm:t>
        <a:bodyPr/>
        <a:lstStyle/>
        <a:p>
          <a:endParaRPr lang="es-CO"/>
        </a:p>
      </dgm:t>
    </dgm:pt>
    <dgm:pt modelId="{652F75F0-2B3B-411F-B495-E1EECC188211}" type="sibTrans" cxnId="{1EEC98F1-60D0-4535-A9D0-F12D189E9D19}">
      <dgm:prSet/>
      <dgm:spPr/>
      <dgm:t>
        <a:bodyPr/>
        <a:lstStyle/>
        <a:p>
          <a:endParaRPr lang="es-CO"/>
        </a:p>
      </dgm:t>
    </dgm:pt>
    <dgm:pt modelId="{988086D6-A0DD-4E09-A34C-6070339E109E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derecho a tener acceso a servicios de salud y atención médica que garanticen una maternidad segura.</a:t>
          </a:r>
          <a:endParaRPr lang="es-CO" dirty="0">
            <a:solidFill>
              <a:schemeClr val="tx1"/>
            </a:solidFill>
          </a:endParaRPr>
        </a:p>
      </dgm:t>
    </dgm:pt>
    <dgm:pt modelId="{BA90ED32-BD77-48C8-9EDF-0D0F2B822757}" type="parTrans" cxnId="{2A4F5016-1E14-4115-93A0-13F0E356BFC0}">
      <dgm:prSet/>
      <dgm:spPr/>
      <dgm:t>
        <a:bodyPr/>
        <a:lstStyle/>
        <a:p>
          <a:endParaRPr lang="es-CO"/>
        </a:p>
      </dgm:t>
    </dgm:pt>
    <dgm:pt modelId="{3BAC5B61-15B0-4DF1-8C8E-12F278305796}" type="sibTrans" cxnId="{2A4F5016-1E14-4115-93A0-13F0E356BFC0}">
      <dgm:prSet/>
      <dgm:spPr/>
      <dgm:t>
        <a:bodyPr/>
        <a:lstStyle/>
        <a:p>
          <a:endParaRPr lang="es-CO"/>
        </a:p>
      </dgm:t>
    </dgm:pt>
    <dgm:pt modelId="{81970893-9734-46CF-AD7E-6ECA4C6410B6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El derecho a contar con servicios educativos e información para garantizar la autonomía reproductiva.</a:t>
          </a:r>
          <a:endParaRPr lang="es-CO" dirty="0">
            <a:solidFill>
              <a:schemeClr val="tx1"/>
            </a:solidFill>
          </a:endParaRPr>
        </a:p>
      </dgm:t>
    </dgm:pt>
    <dgm:pt modelId="{1BBF69E0-A98E-42A7-BB1B-2F8E669C549C}" type="parTrans" cxnId="{ABDE6794-DA34-4CCB-8705-B377F74D2A2A}">
      <dgm:prSet/>
      <dgm:spPr/>
      <dgm:t>
        <a:bodyPr/>
        <a:lstStyle/>
        <a:p>
          <a:endParaRPr lang="es-CO"/>
        </a:p>
      </dgm:t>
    </dgm:pt>
    <dgm:pt modelId="{D2400CC9-69BB-4BD3-A4F1-B79C4D5171C5}" type="sibTrans" cxnId="{ABDE6794-DA34-4CCB-8705-B377F74D2A2A}">
      <dgm:prSet/>
      <dgm:spPr/>
      <dgm:t>
        <a:bodyPr/>
        <a:lstStyle/>
        <a:p>
          <a:endParaRPr lang="es-CO"/>
        </a:p>
      </dgm:t>
    </dgm:pt>
    <dgm:pt modelId="{8CC1527A-E50F-4827-8FB2-B4249D2045F6}">
      <dgm:prSet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Derecho a tener un embarazo libre de riesgos en los periodos de gestación, parto y lactancia y se brinde las máximas posibilidades de tener hijos sanos.</a:t>
          </a:r>
          <a:endParaRPr lang="es-CO" dirty="0">
            <a:solidFill>
              <a:schemeClr val="tx1"/>
            </a:solidFill>
          </a:endParaRPr>
        </a:p>
      </dgm:t>
    </dgm:pt>
    <dgm:pt modelId="{8C665D05-74AA-41E3-A0EF-96F2810C2223}" type="parTrans" cxnId="{0277016F-7284-4BD6-B977-E1B7C3594091}">
      <dgm:prSet/>
      <dgm:spPr/>
      <dgm:t>
        <a:bodyPr/>
        <a:lstStyle/>
        <a:p>
          <a:endParaRPr lang="es-CO"/>
        </a:p>
      </dgm:t>
    </dgm:pt>
    <dgm:pt modelId="{CFBA9F3C-8E3C-4075-9787-5C222A1B0342}" type="sibTrans" cxnId="{0277016F-7284-4BD6-B977-E1B7C3594091}">
      <dgm:prSet/>
      <dgm:spPr/>
      <dgm:t>
        <a:bodyPr/>
        <a:lstStyle/>
        <a:p>
          <a:endParaRPr lang="es-CO"/>
        </a:p>
      </dgm:t>
    </dgm:pt>
    <dgm:pt modelId="{E8A7A343-6D68-4454-9C5A-833E7D3B7BC9}" type="pres">
      <dgm:prSet presAssocID="{C0D4CBFB-FB0E-4D8C-9173-D737AFDED4B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D149FB15-2920-4682-85AB-335876664AC5}" type="pres">
      <dgm:prSet presAssocID="{6AECA244-4285-4A80-86FE-217CB478B3E9}" presName="compNode" presStyleCnt="0"/>
      <dgm:spPr/>
    </dgm:pt>
    <dgm:pt modelId="{36ACB408-8AE5-4401-9A97-150ABA315487}" type="pres">
      <dgm:prSet presAssocID="{6AECA244-4285-4A80-86FE-217CB478B3E9}" presName="dummyConnPt" presStyleCnt="0"/>
      <dgm:spPr/>
    </dgm:pt>
    <dgm:pt modelId="{34A305D9-E4E1-47A4-81FF-AA82347487A7}" type="pres">
      <dgm:prSet presAssocID="{6AECA244-4285-4A80-86FE-217CB478B3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A4C645-4850-4C6C-99D7-AFC5B69655B4}" type="pres">
      <dgm:prSet presAssocID="{652F75F0-2B3B-411F-B495-E1EECC188211}" presName="sibTrans" presStyleLbl="bgSibTrans2D1" presStyleIdx="0" presStyleCnt="3"/>
      <dgm:spPr/>
      <dgm:t>
        <a:bodyPr/>
        <a:lstStyle/>
        <a:p>
          <a:endParaRPr lang="es-CO"/>
        </a:p>
      </dgm:t>
    </dgm:pt>
    <dgm:pt modelId="{4DF4EC27-0ADA-470F-A3B6-7606DE566C82}" type="pres">
      <dgm:prSet presAssocID="{988086D6-A0DD-4E09-A34C-6070339E109E}" presName="compNode" presStyleCnt="0"/>
      <dgm:spPr/>
    </dgm:pt>
    <dgm:pt modelId="{5A940133-3262-4E03-A8F7-245128EC1E19}" type="pres">
      <dgm:prSet presAssocID="{988086D6-A0DD-4E09-A34C-6070339E109E}" presName="dummyConnPt" presStyleCnt="0"/>
      <dgm:spPr/>
    </dgm:pt>
    <dgm:pt modelId="{3DBEA7EB-9E0E-4CD6-BB83-402622DAA6F3}" type="pres">
      <dgm:prSet presAssocID="{988086D6-A0DD-4E09-A34C-6070339E10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EDCB7B-343E-4525-BF6D-1AF20011CB3F}" type="pres">
      <dgm:prSet presAssocID="{3BAC5B61-15B0-4DF1-8C8E-12F278305796}" presName="sibTrans" presStyleLbl="bgSibTrans2D1" presStyleIdx="1" presStyleCnt="3"/>
      <dgm:spPr/>
      <dgm:t>
        <a:bodyPr/>
        <a:lstStyle/>
        <a:p>
          <a:endParaRPr lang="es-CO"/>
        </a:p>
      </dgm:t>
    </dgm:pt>
    <dgm:pt modelId="{A15FDE06-209E-4AC9-BD7E-50BD4B1EEF6A}" type="pres">
      <dgm:prSet presAssocID="{8CC1527A-E50F-4827-8FB2-B4249D2045F6}" presName="compNode" presStyleCnt="0"/>
      <dgm:spPr/>
    </dgm:pt>
    <dgm:pt modelId="{CE6AE424-6F5C-4D2F-96EC-4A9CFBF26FB6}" type="pres">
      <dgm:prSet presAssocID="{8CC1527A-E50F-4827-8FB2-B4249D2045F6}" presName="dummyConnPt" presStyleCnt="0"/>
      <dgm:spPr/>
    </dgm:pt>
    <dgm:pt modelId="{96036867-6DBF-4BB2-8AA6-A9117536FB15}" type="pres">
      <dgm:prSet presAssocID="{8CC1527A-E50F-4827-8FB2-B4249D2045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7C486F-4CBA-496E-9D7C-9BBE82D9B278}" type="pres">
      <dgm:prSet presAssocID="{CFBA9F3C-8E3C-4075-9787-5C222A1B0342}" presName="sibTrans" presStyleLbl="bgSibTrans2D1" presStyleIdx="2" presStyleCnt="3"/>
      <dgm:spPr/>
      <dgm:t>
        <a:bodyPr/>
        <a:lstStyle/>
        <a:p>
          <a:endParaRPr lang="es-CO"/>
        </a:p>
      </dgm:t>
    </dgm:pt>
    <dgm:pt modelId="{E3FDF384-972F-474F-9139-258E8959C183}" type="pres">
      <dgm:prSet presAssocID="{81970893-9734-46CF-AD7E-6ECA4C6410B6}" presName="compNode" presStyleCnt="0"/>
      <dgm:spPr/>
    </dgm:pt>
    <dgm:pt modelId="{442B017B-8ED4-41AE-B529-255D7E5C2208}" type="pres">
      <dgm:prSet presAssocID="{81970893-9734-46CF-AD7E-6ECA4C6410B6}" presName="dummyConnPt" presStyleCnt="0"/>
      <dgm:spPr/>
    </dgm:pt>
    <dgm:pt modelId="{FCE697FC-4583-494A-919F-5FE523A6BF11}" type="pres">
      <dgm:prSet presAssocID="{81970893-9734-46CF-AD7E-6ECA4C6410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C92948E-1EAF-42F8-A6A7-7D163B7710FF}" type="presOf" srcId="{652F75F0-2B3B-411F-B495-E1EECC188211}" destId="{8AA4C645-4850-4C6C-99D7-AFC5B69655B4}" srcOrd="0" destOrd="0" presId="urn:microsoft.com/office/officeart/2005/8/layout/bProcess4"/>
    <dgm:cxn modelId="{2A4F5016-1E14-4115-93A0-13F0E356BFC0}" srcId="{C0D4CBFB-FB0E-4D8C-9173-D737AFDED4B9}" destId="{988086D6-A0DD-4E09-A34C-6070339E109E}" srcOrd="1" destOrd="0" parTransId="{BA90ED32-BD77-48C8-9EDF-0D0F2B822757}" sibTransId="{3BAC5B61-15B0-4DF1-8C8E-12F278305796}"/>
    <dgm:cxn modelId="{115AAE40-09D7-451A-A411-57AB828E2137}" type="presOf" srcId="{81970893-9734-46CF-AD7E-6ECA4C6410B6}" destId="{FCE697FC-4583-494A-919F-5FE523A6BF11}" srcOrd="0" destOrd="0" presId="urn:microsoft.com/office/officeart/2005/8/layout/bProcess4"/>
    <dgm:cxn modelId="{B97AC9B6-60EE-485C-B3FD-E77760739387}" type="presOf" srcId="{988086D6-A0DD-4E09-A34C-6070339E109E}" destId="{3DBEA7EB-9E0E-4CD6-BB83-402622DAA6F3}" srcOrd="0" destOrd="0" presId="urn:microsoft.com/office/officeart/2005/8/layout/bProcess4"/>
    <dgm:cxn modelId="{1A284E8F-3338-4034-8D55-E0AA831233EA}" type="presOf" srcId="{8CC1527A-E50F-4827-8FB2-B4249D2045F6}" destId="{96036867-6DBF-4BB2-8AA6-A9117536FB15}" srcOrd="0" destOrd="0" presId="urn:microsoft.com/office/officeart/2005/8/layout/bProcess4"/>
    <dgm:cxn modelId="{905E790C-141E-4953-887C-FDCCF3EC0793}" type="presOf" srcId="{3BAC5B61-15B0-4DF1-8C8E-12F278305796}" destId="{DEEDCB7B-343E-4525-BF6D-1AF20011CB3F}" srcOrd="0" destOrd="0" presId="urn:microsoft.com/office/officeart/2005/8/layout/bProcess4"/>
    <dgm:cxn modelId="{1EEC98F1-60D0-4535-A9D0-F12D189E9D19}" srcId="{C0D4CBFB-FB0E-4D8C-9173-D737AFDED4B9}" destId="{6AECA244-4285-4A80-86FE-217CB478B3E9}" srcOrd="0" destOrd="0" parTransId="{98C636D1-FFCA-41B4-A26F-14B02F69C966}" sibTransId="{652F75F0-2B3B-411F-B495-E1EECC188211}"/>
    <dgm:cxn modelId="{5B6A441E-9372-481B-833A-BFAB47B31C70}" type="presOf" srcId="{C0D4CBFB-FB0E-4D8C-9173-D737AFDED4B9}" destId="{E8A7A343-6D68-4454-9C5A-833E7D3B7BC9}" srcOrd="0" destOrd="0" presId="urn:microsoft.com/office/officeart/2005/8/layout/bProcess4"/>
    <dgm:cxn modelId="{1638C778-65DB-49D4-987B-44C82CD5A304}" type="presOf" srcId="{CFBA9F3C-8E3C-4075-9787-5C222A1B0342}" destId="{AE7C486F-4CBA-496E-9D7C-9BBE82D9B278}" srcOrd="0" destOrd="0" presId="urn:microsoft.com/office/officeart/2005/8/layout/bProcess4"/>
    <dgm:cxn modelId="{52D41688-9FAF-4CCC-BAB3-261AB6010E43}" type="presOf" srcId="{6AECA244-4285-4A80-86FE-217CB478B3E9}" destId="{34A305D9-E4E1-47A4-81FF-AA82347487A7}" srcOrd="0" destOrd="0" presId="urn:microsoft.com/office/officeart/2005/8/layout/bProcess4"/>
    <dgm:cxn modelId="{ABDE6794-DA34-4CCB-8705-B377F74D2A2A}" srcId="{C0D4CBFB-FB0E-4D8C-9173-D737AFDED4B9}" destId="{81970893-9734-46CF-AD7E-6ECA4C6410B6}" srcOrd="3" destOrd="0" parTransId="{1BBF69E0-A98E-42A7-BB1B-2F8E669C549C}" sibTransId="{D2400CC9-69BB-4BD3-A4F1-B79C4D5171C5}"/>
    <dgm:cxn modelId="{0277016F-7284-4BD6-B977-E1B7C3594091}" srcId="{C0D4CBFB-FB0E-4D8C-9173-D737AFDED4B9}" destId="{8CC1527A-E50F-4827-8FB2-B4249D2045F6}" srcOrd="2" destOrd="0" parTransId="{8C665D05-74AA-41E3-A0EF-96F2810C2223}" sibTransId="{CFBA9F3C-8E3C-4075-9787-5C222A1B0342}"/>
    <dgm:cxn modelId="{DB799A22-4F76-48C5-ADED-D1A6A7DF4111}" type="presParOf" srcId="{E8A7A343-6D68-4454-9C5A-833E7D3B7BC9}" destId="{D149FB15-2920-4682-85AB-335876664AC5}" srcOrd="0" destOrd="0" presId="urn:microsoft.com/office/officeart/2005/8/layout/bProcess4"/>
    <dgm:cxn modelId="{6AC09DF0-A90A-4E6D-8778-21947CEDF75D}" type="presParOf" srcId="{D149FB15-2920-4682-85AB-335876664AC5}" destId="{36ACB408-8AE5-4401-9A97-150ABA315487}" srcOrd="0" destOrd="0" presId="urn:microsoft.com/office/officeart/2005/8/layout/bProcess4"/>
    <dgm:cxn modelId="{44E58BEB-AB0E-4BF7-A8F4-443B34FC47E7}" type="presParOf" srcId="{D149FB15-2920-4682-85AB-335876664AC5}" destId="{34A305D9-E4E1-47A4-81FF-AA82347487A7}" srcOrd="1" destOrd="0" presId="urn:microsoft.com/office/officeart/2005/8/layout/bProcess4"/>
    <dgm:cxn modelId="{FF7C7549-094F-48AD-8005-7B2DA4C0104D}" type="presParOf" srcId="{E8A7A343-6D68-4454-9C5A-833E7D3B7BC9}" destId="{8AA4C645-4850-4C6C-99D7-AFC5B69655B4}" srcOrd="1" destOrd="0" presId="urn:microsoft.com/office/officeart/2005/8/layout/bProcess4"/>
    <dgm:cxn modelId="{1EA8D013-9EE1-4D27-BD76-8908A658DD67}" type="presParOf" srcId="{E8A7A343-6D68-4454-9C5A-833E7D3B7BC9}" destId="{4DF4EC27-0ADA-470F-A3B6-7606DE566C82}" srcOrd="2" destOrd="0" presId="urn:microsoft.com/office/officeart/2005/8/layout/bProcess4"/>
    <dgm:cxn modelId="{D0AFDD58-2BF6-40E4-95F6-244F9C79863B}" type="presParOf" srcId="{4DF4EC27-0ADA-470F-A3B6-7606DE566C82}" destId="{5A940133-3262-4E03-A8F7-245128EC1E19}" srcOrd="0" destOrd="0" presId="urn:microsoft.com/office/officeart/2005/8/layout/bProcess4"/>
    <dgm:cxn modelId="{AC1F82C7-4E12-4BF8-8557-AB045C569684}" type="presParOf" srcId="{4DF4EC27-0ADA-470F-A3B6-7606DE566C82}" destId="{3DBEA7EB-9E0E-4CD6-BB83-402622DAA6F3}" srcOrd="1" destOrd="0" presId="urn:microsoft.com/office/officeart/2005/8/layout/bProcess4"/>
    <dgm:cxn modelId="{1B43DCB1-6E39-4F96-910B-D3A080E24252}" type="presParOf" srcId="{E8A7A343-6D68-4454-9C5A-833E7D3B7BC9}" destId="{DEEDCB7B-343E-4525-BF6D-1AF20011CB3F}" srcOrd="3" destOrd="0" presId="urn:microsoft.com/office/officeart/2005/8/layout/bProcess4"/>
    <dgm:cxn modelId="{ED4FAC02-66CD-4470-B78C-05456DCF30A3}" type="presParOf" srcId="{E8A7A343-6D68-4454-9C5A-833E7D3B7BC9}" destId="{A15FDE06-209E-4AC9-BD7E-50BD4B1EEF6A}" srcOrd="4" destOrd="0" presId="urn:microsoft.com/office/officeart/2005/8/layout/bProcess4"/>
    <dgm:cxn modelId="{D7150377-2DD5-493D-83E7-1C30A1598641}" type="presParOf" srcId="{A15FDE06-209E-4AC9-BD7E-50BD4B1EEF6A}" destId="{CE6AE424-6F5C-4D2F-96EC-4A9CFBF26FB6}" srcOrd="0" destOrd="0" presId="urn:microsoft.com/office/officeart/2005/8/layout/bProcess4"/>
    <dgm:cxn modelId="{9413324A-FC55-4C69-B9F4-5C5E5596A609}" type="presParOf" srcId="{A15FDE06-209E-4AC9-BD7E-50BD4B1EEF6A}" destId="{96036867-6DBF-4BB2-8AA6-A9117536FB15}" srcOrd="1" destOrd="0" presId="urn:microsoft.com/office/officeart/2005/8/layout/bProcess4"/>
    <dgm:cxn modelId="{93BDC68A-A49F-4162-A535-9A9468ADACB9}" type="presParOf" srcId="{E8A7A343-6D68-4454-9C5A-833E7D3B7BC9}" destId="{AE7C486F-4CBA-496E-9D7C-9BBE82D9B278}" srcOrd="5" destOrd="0" presId="urn:microsoft.com/office/officeart/2005/8/layout/bProcess4"/>
    <dgm:cxn modelId="{30926011-1BA7-4E82-87B1-650A32723FFF}" type="presParOf" srcId="{E8A7A343-6D68-4454-9C5A-833E7D3B7BC9}" destId="{E3FDF384-972F-474F-9139-258E8959C183}" srcOrd="6" destOrd="0" presId="urn:microsoft.com/office/officeart/2005/8/layout/bProcess4"/>
    <dgm:cxn modelId="{0A32B9CE-9F9B-49C6-9392-B4C0C7F12C0D}" type="presParOf" srcId="{E3FDF384-972F-474F-9139-258E8959C183}" destId="{442B017B-8ED4-41AE-B529-255D7E5C2208}" srcOrd="0" destOrd="0" presId="urn:microsoft.com/office/officeart/2005/8/layout/bProcess4"/>
    <dgm:cxn modelId="{DE0EE5E4-820F-4C2B-9AB9-0ADC1025324A}" type="presParOf" srcId="{E3FDF384-972F-474F-9139-258E8959C183}" destId="{FCE697FC-4583-494A-919F-5FE523A6BF1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8B95F-4945-4BAF-8424-886F85779CC0}">
      <dsp:nvSpPr>
        <dsp:cNvPr id="0" name=""/>
        <dsp:cNvSpPr/>
      </dsp:nvSpPr>
      <dsp:spPr>
        <a:xfrm>
          <a:off x="808" y="398259"/>
          <a:ext cx="3153866" cy="18923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tx1"/>
              </a:solidFill>
            </a:rPr>
            <a:t>El acceso a servicios de salud sexual que permitan atender y prevenir las enfermedades que afecten la sexualidad. (VIH/SIDA).</a:t>
          </a:r>
          <a:endParaRPr lang="es-CO" sz="2100" kern="1200" dirty="0">
            <a:solidFill>
              <a:schemeClr val="tx1"/>
            </a:solidFill>
          </a:endParaRPr>
        </a:p>
      </dsp:txBody>
      <dsp:txXfrm>
        <a:off x="808" y="398259"/>
        <a:ext cx="3153866" cy="1892319"/>
      </dsp:txXfrm>
    </dsp:sp>
    <dsp:sp modelId="{3B5A312E-9E2D-4E66-B4ED-A8D615E3B345}">
      <dsp:nvSpPr>
        <dsp:cNvPr id="0" name=""/>
        <dsp:cNvSpPr/>
      </dsp:nvSpPr>
      <dsp:spPr>
        <a:xfrm>
          <a:off x="3470061" y="398259"/>
          <a:ext cx="3153866" cy="1892319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tx1"/>
              </a:solidFill>
            </a:rPr>
            <a:t>La capacidad de disfrutar de relaciones sexuales satisfactorias.</a:t>
          </a:r>
        </a:p>
      </dsp:txBody>
      <dsp:txXfrm>
        <a:off x="3470061" y="398259"/>
        <a:ext cx="3153866" cy="1892319"/>
      </dsp:txXfrm>
    </dsp:sp>
    <dsp:sp modelId="{BCFFC5F9-44D4-45CB-A097-C833B3F70D97}">
      <dsp:nvSpPr>
        <dsp:cNvPr id="0" name=""/>
        <dsp:cNvSpPr/>
      </dsp:nvSpPr>
      <dsp:spPr>
        <a:xfrm>
          <a:off x="808" y="2605965"/>
          <a:ext cx="3153866" cy="1892319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tx1"/>
              </a:solidFill>
            </a:rPr>
            <a:t>La ausencia de toda clase de violencia o abuso.</a:t>
          </a:r>
        </a:p>
      </dsp:txBody>
      <dsp:txXfrm>
        <a:off x="808" y="2605965"/>
        <a:ext cx="3153866" cy="1892319"/>
      </dsp:txXfrm>
    </dsp:sp>
    <dsp:sp modelId="{950F773F-C59F-4740-8FB8-0A708BDB1881}">
      <dsp:nvSpPr>
        <dsp:cNvPr id="0" name=""/>
        <dsp:cNvSpPr/>
      </dsp:nvSpPr>
      <dsp:spPr>
        <a:xfrm>
          <a:off x="3470061" y="2605965"/>
          <a:ext cx="3153866" cy="189231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tx1"/>
              </a:solidFill>
            </a:rPr>
            <a:t>Separar la sexualidad, de la reproducción.</a:t>
          </a:r>
        </a:p>
      </dsp:txBody>
      <dsp:txXfrm>
        <a:off x="3470061" y="2605965"/>
        <a:ext cx="3153866" cy="1892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1AA5-9940-4ED5-B9B6-278300165646}">
      <dsp:nvSpPr>
        <dsp:cNvPr id="0" name=""/>
        <dsp:cNvSpPr/>
      </dsp:nvSpPr>
      <dsp:spPr>
        <a:xfrm rot="5400000">
          <a:off x="647316" y="1145747"/>
          <a:ext cx="1788967" cy="2160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E0C1B-066C-41EB-9FC9-34D64B2DEB03}">
      <dsp:nvSpPr>
        <dsp:cNvPr id="0" name=""/>
        <dsp:cNvSpPr/>
      </dsp:nvSpPr>
      <dsp:spPr>
        <a:xfrm>
          <a:off x="1056144" y="24"/>
          <a:ext cx="2400243" cy="1440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El derecho a reconocerse como seres sexuados.</a:t>
          </a:r>
          <a:endParaRPr lang="es-CO" sz="1700" kern="1200" dirty="0"/>
        </a:p>
      </dsp:txBody>
      <dsp:txXfrm>
        <a:off x="1098324" y="42204"/>
        <a:ext cx="2315883" cy="1355785"/>
      </dsp:txXfrm>
    </dsp:sp>
    <dsp:sp modelId="{864A1FC0-5559-432B-AD95-3100C990F4D0}">
      <dsp:nvSpPr>
        <dsp:cNvPr id="0" name=""/>
        <dsp:cNvSpPr/>
      </dsp:nvSpPr>
      <dsp:spPr>
        <a:xfrm rot="5400000">
          <a:off x="647316" y="2945929"/>
          <a:ext cx="1788967" cy="216021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3E7D5-055D-4A67-A1B3-5EB0F3CC1543}">
      <dsp:nvSpPr>
        <dsp:cNvPr id="0" name=""/>
        <dsp:cNvSpPr/>
      </dsp:nvSpPr>
      <dsp:spPr>
        <a:xfrm>
          <a:off x="1056144" y="1800207"/>
          <a:ext cx="2400243" cy="1440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smtClean="0"/>
            <a:t>El derecho a fortalecer la autoestima y autonomía para adoptar decisiones sobre la sexualidad.</a:t>
          </a:r>
          <a:endParaRPr lang="es-CO" sz="1700" kern="1200" dirty="0" smtClean="0"/>
        </a:p>
      </dsp:txBody>
      <dsp:txXfrm>
        <a:off x="1098324" y="1842387"/>
        <a:ext cx="2315883" cy="1355785"/>
      </dsp:txXfrm>
    </dsp:sp>
    <dsp:sp modelId="{B3E8F63F-20E7-46A6-96E3-B36A7DB03280}">
      <dsp:nvSpPr>
        <dsp:cNvPr id="0" name=""/>
        <dsp:cNvSpPr/>
      </dsp:nvSpPr>
      <dsp:spPr>
        <a:xfrm>
          <a:off x="1547408" y="3846021"/>
          <a:ext cx="3181108" cy="216021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E082E-2580-4ECB-9B54-68D3D55FB748}">
      <dsp:nvSpPr>
        <dsp:cNvPr id="0" name=""/>
        <dsp:cNvSpPr/>
      </dsp:nvSpPr>
      <dsp:spPr>
        <a:xfrm>
          <a:off x="1056144" y="3600389"/>
          <a:ext cx="2400243" cy="1440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El derecho a vivir la sexualidad sin violencia, coacción, abuso, explotación o acoso.</a:t>
          </a:r>
          <a:endParaRPr lang="es-CO" sz="1700" kern="1200" dirty="0"/>
        </a:p>
      </dsp:txBody>
      <dsp:txXfrm>
        <a:off x="1098324" y="3642569"/>
        <a:ext cx="2315883" cy="1355785"/>
      </dsp:txXfrm>
    </dsp:sp>
    <dsp:sp modelId="{02FA0812-0F05-478B-BAC9-6502DBD679B2}">
      <dsp:nvSpPr>
        <dsp:cNvPr id="0" name=""/>
        <dsp:cNvSpPr/>
      </dsp:nvSpPr>
      <dsp:spPr>
        <a:xfrm rot="16200000">
          <a:off x="3839640" y="2945929"/>
          <a:ext cx="1788967" cy="216021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1242B0-0A58-48A0-9B52-A57391D3BD64}">
      <dsp:nvSpPr>
        <dsp:cNvPr id="0" name=""/>
        <dsp:cNvSpPr/>
      </dsp:nvSpPr>
      <dsp:spPr>
        <a:xfrm>
          <a:off x="4248468" y="3600389"/>
          <a:ext cx="2400243" cy="1440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smtClean="0"/>
            <a:t>El derecho a escoger las y los compañeros sexuales.</a:t>
          </a:r>
          <a:endParaRPr lang="es-CO" sz="1700" kern="1200" dirty="0" smtClean="0"/>
        </a:p>
      </dsp:txBody>
      <dsp:txXfrm>
        <a:off x="4290648" y="3642569"/>
        <a:ext cx="2315883" cy="1355785"/>
      </dsp:txXfrm>
    </dsp:sp>
    <dsp:sp modelId="{F58D227C-333F-4B20-BA6F-573FD10CF8CC}">
      <dsp:nvSpPr>
        <dsp:cNvPr id="0" name=""/>
        <dsp:cNvSpPr/>
      </dsp:nvSpPr>
      <dsp:spPr>
        <a:xfrm rot="16200000">
          <a:off x="3839640" y="1145747"/>
          <a:ext cx="1788967" cy="216021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6C0E6-5493-4EB4-8C77-69E6D0639276}">
      <dsp:nvSpPr>
        <dsp:cNvPr id="0" name=""/>
        <dsp:cNvSpPr/>
      </dsp:nvSpPr>
      <dsp:spPr>
        <a:xfrm>
          <a:off x="4248468" y="1800207"/>
          <a:ext cx="2400243" cy="1440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smtClean="0"/>
            <a:t>El derecho al pleno respeto por la integridad física del cuerpo y sus expresiones sexuales.</a:t>
          </a:r>
          <a:endParaRPr lang="es-CO" sz="1700" kern="1200" dirty="0" smtClean="0"/>
        </a:p>
      </dsp:txBody>
      <dsp:txXfrm>
        <a:off x="4290648" y="1842387"/>
        <a:ext cx="2315883" cy="1355785"/>
      </dsp:txXfrm>
    </dsp:sp>
    <dsp:sp modelId="{D3A2AF4D-FDF4-47D7-BB37-3A2BCC2CB890}">
      <dsp:nvSpPr>
        <dsp:cNvPr id="0" name=""/>
        <dsp:cNvSpPr/>
      </dsp:nvSpPr>
      <dsp:spPr>
        <a:xfrm>
          <a:off x="4248468" y="24"/>
          <a:ext cx="2400243" cy="1440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El derecho a tener relaciones sexuales consensuadas.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4290648" y="42204"/>
        <a:ext cx="2315883" cy="1355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216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8681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6981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2272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8981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9140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0547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076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9145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3693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422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621E-8FE0-4DEB-B745-A53ECFCBB887}" type="datetimeFigureOut">
              <a:rPr lang="es-CO" smtClean="0"/>
              <a:pPr/>
              <a:t>18/07/2013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97DA-3C91-4B31-8A30-0E8BD9FEDB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2653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7659897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7772400" cy="1470025"/>
          </a:xfrm>
          <a:ln w="57150">
            <a:noFill/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CO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Derechos Sexuales y Derechos Reproductivos</a:t>
            </a:r>
            <a:endParaRPr lang="es-CO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5328592" cy="1968624"/>
          </a:xfrm>
        </p:spPr>
        <p:txBody>
          <a:bodyPr>
            <a:normAutofit fontScale="62500" lnSpcReduction="20000"/>
          </a:bodyPr>
          <a:lstStyle/>
          <a:p>
            <a:r>
              <a:rPr lang="es-CO" sz="3400" b="1" i="1" dirty="0" smtClean="0">
                <a:solidFill>
                  <a:schemeClr val="bg1"/>
                </a:solidFill>
              </a:rPr>
              <a:t>Realizado por: Blanca Ofelia Gómez </a:t>
            </a:r>
            <a:r>
              <a:rPr lang="es-CO" sz="3400" b="1" i="1" dirty="0" err="1" smtClean="0">
                <a:solidFill>
                  <a:schemeClr val="bg1"/>
                </a:solidFill>
              </a:rPr>
              <a:t>Gómez</a:t>
            </a:r>
            <a:endParaRPr lang="es-CO" sz="3400" b="1" i="1" dirty="0" smtClean="0">
              <a:solidFill>
                <a:schemeClr val="bg1"/>
              </a:solidFill>
            </a:endParaRPr>
          </a:p>
          <a:p>
            <a:r>
              <a:rPr lang="es-CO" sz="3400" b="1" i="1" dirty="0" smtClean="0">
                <a:solidFill>
                  <a:schemeClr val="bg1"/>
                </a:solidFill>
              </a:rPr>
              <a:t>Especialista en Educación Sexual y en Educación para la Salud.</a:t>
            </a:r>
          </a:p>
          <a:p>
            <a:r>
              <a:rPr lang="es-CO" sz="3400" b="1" i="1" dirty="0" smtClean="0">
                <a:solidFill>
                  <a:schemeClr val="bg1"/>
                </a:solidFill>
              </a:rPr>
              <a:t>Correo: blancaofeliagomez1234@hotmail.com</a:t>
            </a:r>
          </a:p>
          <a:p>
            <a:r>
              <a:rPr lang="es-CO" sz="3400" b="1" i="1" dirty="0" smtClean="0">
                <a:solidFill>
                  <a:schemeClr val="bg1"/>
                </a:solidFill>
              </a:rPr>
              <a:t>Teléfono: 301-426-69-36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6422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4320480" cy="554461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s-C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 derecho a </a:t>
            </a:r>
            <a:r>
              <a:rPr lang="es-C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explorar y a disfrutar</a:t>
            </a:r>
            <a:r>
              <a:rPr lang="es-C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 una vida sexual placentera, sin vergüenza, miedos, temores, prejuicios, inhibiciones, culpas, creencias infundadas y otros factores que impidan la libre expresión de los derechos sexuales y la plenitud del placer sexual.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65036" cy="55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1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 Los derechos reproductivos </a:t>
            </a:r>
            <a:r>
              <a:rPr lang="es-CO" b="1" dirty="0" smtClean="0"/>
              <a:t>implican: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881327376"/>
              </p:ext>
            </p:extLst>
          </p:nvPr>
        </p:nvGraphicFramePr>
        <p:xfrm>
          <a:off x="755576" y="1484784"/>
          <a:ext cx="7620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6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1848941"/>
              </p:ext>
            </p:extLst>
          </p:nvPr>
        </p:nvGraphicFramePr>
        <p:xfrm>
          <a:off x="683568" y="692696"/>
          <a:ext cx="8147248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692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4392488" cy="922114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¿Qué alcance tienen los derechos reproductivos?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4330824" cy="33123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2800" i="1" dirty="0"/>
              <a:t>Permiten a las personas tomar </a:t>
            </a:r>
            <a:r>
              <a:rPr lang="es-CO" sz="2800" b="1" i="1" dirty="0"/>
              <a:t>decisiones libres </a:t>
            </a:r>
            <a:r>
              <a:rPr lang="es-CO" sz="2800" i="1" dirty="0"/>
              <a:t>y sin </a:t>
            </a:r>
            <a:r>
              <a:rPr lang="es-CO" sz="2800" b="1" i="1" dirty="0"/>
              <a:t>discriminaciones</a:t>
            </a:r>
            <a:r>
              <a:rPr lang="es-CO" sz="2800" i="1" dirty="0"/>
              <a:t> sobre la posibilidad de procrear o no, de regular la fecundidad y de disponer de la información y medios para ello. </a:t>
            </a:r>
            <a:endParaRPr lang="es-CO" sz="2800" i="1" dirty="0" smtClean="0"/>
          </a:p>
          <a:p>
            <a:pPr algn="ctr"/>
            <a:endParaRPr lang="es-CO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9" r="4412"/>
          <a:stretch/>
        </p:blipFill>
        <p:spPr bwMode="auto">
          <a:xfrm>
            <a:off x="5213617" y="332656"/>
            <a:ext cx="3422222" cy="2808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17"/>
          <a:stretch/>
        </p:blipFill>
        <p:spPr bwMode="auto">
          <a:xfrm>
            <a:off x="5220575" y="3284984"/>
            <a:ext cx="3408809" cy="29523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56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7604" y="2564904"/>
            <a:ext cx="7200800" cy="1800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O" b="1" dirty="0" smtClean="0">
                <a:solidFill>
                  <a:srgbClr val="00B0F0"/>
                </a:solidFill>
              </a:rPr>
              <a:t>También implica el derecho de tener acceso a servicios de salud reproductiva que garanticen una maternidad segura, la prevención de embarazos no deseados y la prevención y tratamiento de dolencias del aparato reproductor como el cáncer de útero, mamas y próstata.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8658"/>
            <a:ext cx="5976664" cy="2171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845" y="4149080"/>
            <a:ext cx="5976664" cy="2404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1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863940"/>
            <a:ext cx="2520280" cy="1152128"/>
          </a:xfrm>
          <a:prstGeom prst="roundRect">
            <a:avLst/>
          </a:prstGeom>
          <a:solidFill>
            <a:srgbClr val="FF7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b="1" dirty="0" smtClean="0">
                <a:solidFill>
                  <a:schemeClr val="tx1"/>
                </a:solidFill>
              </a:rPr>
              <a:t>2) Atención de la salud reproductiva: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914038" y="3736148"/>
            <a:ext cx="3852428" cy="2789196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2000" dirty="0" smtClean="0">
                <a:solidFill>
                  <a:schemeClr val="tx1"/>
                </a:solidFill>
              </a:rPr>
              <a:t>Son las medidas para promover una maternidad </a:t>
            </a:r>
            <a:r>
              <a:rPr lang="es-CO" sz="2000" b="1" dirty="0" smtClean="0">
                <a:solidFill>
                  <a:schemeClr val="tx1"/>
                </a:solidFill>
              </a:rPr>
              <a:t>sin riesgos</a:t>
            </a:r>
            <a:r>
              <a:rPr lang="es-CO" sz="2000" dirty="0" smtClean="0">
                <a:solidFill>
                  <a:schemeClr val="tx1"/>
                </a:solidFill>
              </a:rPr>
              <a:t>, tratamientos de infertilidad, acceso a toda la gama de métodos anticonceptivos y programas de atención de cáncer uterino, de mamas y próstata.</a:t>
            </a:r>
          </a:p>
        </p:txBody>
      </p:sp>
      <p:cxnSp>
        <p:nvCxnSpPr>
          <p:cNvPr id="7" name="6 Conector recto de flecha"/>
          <p:cNvCxnSpPr>
            <a:stCxn id="4" idx="2"/>
            <a:endCxn id="5" idx="0"/>
          </p:cNvCxnSpPr>
          <p:nvPr/>
        </p:nvCxnSpPr>
        <p:spPr>
          <a:xfrm>
            <a:off x="6840252" y="3016068"/>
            <a:ext cx="0" cy="72008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1187624" y="1863940"/>
            <a:ext cx="2520280" cy="1152128"/>
          </a:xfrm>
          <a:prstGeom prst="roundRect">
            <a:avLst/>
          </a:prstGeom>
          <a:solidFill>
            <a:srgbClr val="FF7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b="1" dirty="0" smtClean="0">
                <a:solidFill>
                  <a:schemeClr val="tx1"/>
                </a:solidFill>
              </a:rPr>
              <a:t>1) Autodeterminación reproductiva: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21550" y="3736148"/>
            <a:ext cx="3852428" cy="2789196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2000" dirty="0" smtClean="0">
                <a:solidFill>
                  <a:schemeClr val="tx1"/>
                </a:solidFill>
              </a:rPr>
              <a:t>Es el derecho básico de todas las personas de </a:t>
            </a:r>
            <a:r>
              <a:rPr lang="es-CO" sz="2000" b="1" dirty="0" smtClean="0">
                <a:solidFill>
                  <a:schemeClr val="tx1"/>
                </a:solidFill>
              </a:rPr>
              <a:t>decidir</a:t>
            </a:r>
            <a:r>
              <a:rPr lang="es-CO" sz="2000" dirty="0" smtClean="0">
                <a:solidFill>
                  <a:schemeClr val="tx1"/>
                </a:solidFill>
              </a:rPr>
              <a:t> sobre su posibilidad de procrear o no, y en ese sentido planear su propia familia.</a:t>
            </a:r>
            <a:endParaRPr lang="es-CO" sz="2000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>
            <a:stCxn id="9" idx="2"/>
            <a:endCxn id="10" idx="0"/>
          </p:cNvCxnSpPr>
          <p:nvPr/>
        </p:nvCxnSpPr>
        <p:spPr>
          <a:xfrm>
            <a:off x="2447764" y="3016068"/>
            <a:ext cx="0" cy="72008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827584" y="33265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Estos derechos se apoyan en dos principios fundamentales: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0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6149712" cy="65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3635896" cy="1143000"/>
          </a:xfrm>
        </p:spPr>
        <p:txBody>
          <a:bodyPr/>
          <a:lstStyle/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BIBLIOGRAFÍA</a:t>
            </a:r>
            <a:endParaRPr lang="es-C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/>
              <a:t>Tomado de la Guía para la formación en Derechos Sexuales y Reproductivos para población en situación de desplazamiento con énfasis en violencia intrafamiliar y delitos sexuales elaborada por </a:t>
            </a:r>
            <a:r>
              <a:rPr lang="es-CO" dirty="0" err="1"/>
              <a:t>Profamilia</a:t>
            </a:r>
            <a:r>
              <a:rPr lang="es-CO" dirty="0"/>
              <a:t> dentro del Convenio Defensoría del Pueblo – OIM (2006)</a:t>
            </a:r>
          </a:p>
        </p:txBody>
      </p:sp>
    </p:spTree>
    <p:extLst>
      <p:ext uri="{BB962C8B-B14F-4D97-AF65-F5344CB8AC3E}">
        <p14:creationId xmlns:p14="http://schemas.microsoft.com/office/powerpoint/2010/main" xmlns="" val="7940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2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5" y="4581128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/>
              <a:t>¡MUCHAS GRACIAS!</a:t>
            </a:r>
            <a:endParaRPr lang="es-CO" sz="6000" b="1" dirty="0"/>
          </a:p>
        </p:txBody>
      </p:sp>
    </p:spTree>
    <p:extLst>
      <p:ext uri="{BB962C8B-B14F-4D97-AF65-F5344CB8AC3E}">
        <p14:creationId xmlns:p14="http://schemas.microsoft.com/office/powerpoint/2010/main" xmlns="" val="24358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6150"/>
            <a:ext cx="2987824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O" sz="2800" dirty="0" smtClean="0">
                <a:solidFill>
                  <a:schemeClr val="bg1"/>
                </a:solidFill>
              </a:rPr>
              <a:t>Los </a:t>
            </a:r>
            <a:r>
              <a:rPr lang="es-CO" sz="2800" dirty="0">
                <a:solidFill>
                  <a:schemeClr val="bg1"/>
                </a:solidFill>
              </a:rPr>
              <a:t>derechos sexuales y derechos reproductivos son de conceptualización </a:t>
            </a:r>
            <a:r>
              <a:rPr lang="es-CO" sz="2800" dirty="0">
                <a:solidFill>
                  <a:srgbClr val="FFFF00"/>
                </a:solidFill>
              </a:rPr>
              <a:t>reciente</a:t>
            </a:r>
            <a:r>
              <a:rPr lang="es-CO" sz="2800" dirty="0">
                <a:solidFill>
                  <a:schemeClr val="bg1"/>
                </a:solidFill>
              </a:rPr>
              <a:t> y son los mismos derechos humanos interpretados desde la </a:t>
            </a:r>
            <a:r>
              <a:rPr lang="es-CO" sz="2800" dirty="0">
                <a:solidFill>
                  <a:srgbClr val="FFFF00"/>
                </a:solidFill>
              </a:rPr>
              <a:t>sexualidad</a:t>
            </a:r>
            <a:r>
              <a:rPr lang="es-CO" sz="2800" dirty="0">
                <a:solidFill>
                  <a:schemeClr val="bg1"/>
                </a:solidFill>
              </a:rPr>
              <a:t> y desde la </a:t>
            </a:r>
            <a:r>
              <a:rPr lang="es-CO" sz="2800" dirty="0">
                <a:solidFill>
                  <a:srgbClr val="FFFF00"/>
                </a:solidFill>
              </a:rPr>
              <a:t>reproducción</a:t>
            </a:r>
            <a:r>
              <a:rPr lang="es-CO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053" y="15668"/>
            <a:ext cx="5926947" cy="684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23" y="4581128"/>
            <a:ext cx="894024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rgbClr val="00B050"/>
                </a:solidFill>
              </a:rPr>
              <a:t>Se ha dicho que los derechos sexuales y derechos reproductivos son los más </a:t>
            </a:r>
            <a:r>
              <a:rPr lang="es-CO" sz="2400" dirty="0">
                <a:solidFill>
                  <a:srgbClr val="7030A0"/>
                </a:solidFill>
              </a:rPr>
              <a:t>humanos</a:t>
            </a:r>
            <a:r>
              <a:rPr lang="es-CO" sz="2400" dirty="0">
                <a:solidFill>
                  <a:srgbClr val="00B050"/>
                </a:solidFill>
              </a:rPr>
              <a:t> de todos los derechos y representan el </a:t>
            </a:r>
            <a:r>
              <a:rPr lang="es-CO" sz="2400" dirty="0">
                <a:solidFill>
                  <a:srgbClr val="7030A0"/>
                </a:solidFill>
              </a:rPr>
              <a:t>pilar</a:t>
            </a:r>
            <a:r>
              <a:rPr lang="es-CO" sz="2400" dirty="0">
                <a:solidFill>
                  <a:srgbClr val="00B050"/>
                </a:solidFill>
              </a:rPr>
              <a:t> fundamental para el ejercicio </a:t>
            </a:r>
            <a:r>
              <a:rPr lang="es-CO" sz="2400" dirty="0">
                <a:solidFill>
                  <a:srgbClr val="7030A0"/>
                </a:solidFill>
              </a:rPr>
              <a:t>de la ciudadanía</a:t>
            </a:r>
            <a:r>
              <a:rPr lang="es-CO" sz="2400" dirty="0">
                <a:solidFill>
                  <a:srgbClr val="00B050"/>
                </a:solidFill>
              </a:rPr>
              <a:t>, entendida más allá de la simple posibilidad de tomar decisiones en el ámbito público (elegir y ser elegido).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05" y="188640"/>
            <a:ext cx="7873543" cy="40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81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80112" y="980728"/>
            <a:ext cx="3384376" cy="5302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rgbClr val="0070C0"/>
                </a:solidFill>
              </a:rPr>
              <a:t>¿Si a los hombres y mujeres como ciudadanos y ciudadanas les es permitido decidir el destino de sus países, cómo se les puede privar de tomar decisiones acerca del destino de sus cuerpos?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7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01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16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181" y="11266"/>
            <a:ext cx="9036495" cy="706090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accent2">
                    <a:lumMod val="75000"/>
                  </a:schemeClr>
                </a:solidFill>
              </a:rPr>
              <a:t>¿Cuál es el alcance de los derechos sexuales?</a:t>
            </a:r>
            <a:endParaRPr lang="es-CO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68144" y="1124744"/>
            <a:ext cx="3096344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dirty="0" smtClean="0">
                <a:solidFill>
                  <a:schemeClr val="bg1"/>
                </a:solidFill>
              </a:rPr>
              <a:t>Son </a:t>
            </a:r>
            <a:r>
              <a:rPr lang="es-CO" sz="2400" dirty="0">
                <a:solidFill>
                  <a:schemeClr val="bg1"/>
                </a:solidFill>
              </a:rPr>
              <a:t>aquellos que permiten </a:t>
            </a:r>
            <a:r>
              <a:rPr lang="es-CO" sz="2400" dirty="0">
                <a:solidFill>
                  <a:srgbClr val="92D050"/>
                </a:solidFill>
              </a:rPr>
              <a:t>regular</a:t>
            </a:r>
            <a:r>
              <a:rPr lang="es-CO" sz="2400" dirty="0">
                <a:solidFill>
                  <a:schemeClr val="bg1"/>
                </a:solidFill>
              </a:rPr>
              <a:t> y tener control </a:t>
            </a:r>
            <a:r>
              <a:rPr lang="es-CO" sz="2400" dirty="0">
                <a:solidFill>
                  <a:srgbClr val="92D050"/>
                </a:solidFill>
              </a:rPr>
              <a:t>autónomo</a:t>
            </a:r>
            <a:r>
              <a:rPr lang="es-CO" sz="2400" dirty="0">
                <a:solidFill>
                  <a:schemeClr val="bg1"/>
                </a:solidFill>
              </a:rPr>
              <a:t> y </a:t>
            </a:r>
            <a:r>
              <a:rPr lang="es-CO" sz="2400" dirty="0">
                <a:solidFill>
                  <a:srgbClr val="92D050"/>
                </a:solidFill>
              </a:rPr>
              <a:t>responsable</a:t>
            </a:r>
            <a:r>
              <a:rPr lang="es-CO" sz="2400" dirty="0">
                <a:solidFill>
                  <a:schemeClr val="bg1"/>
                </a:solidFill>
              </a:rPr>
              <a:t> sobre todas las cuestiones relativas a la </a:t>
            </a:r>
            <a:r>
              <a:rPr lang="es-CO" sz="2400" dirty="0">
                <a:solidFill>
                  <a:srgbClr val="92D050"/>
                </a:solidFill>
              </a:rPr>
              <a:t>sexualidad</a:t>
            </a:r>
            <a:r>
              <a:rPr lang="es-CO" sz="2400" dirty="0">
                <a:solidFill>
                  <a:schemeClr val="bg1"/>
                </a:solidFill>
              </a:rPr>
              <a:t>, sin ningún tipo de coacción, violencia, discriminación, enfermedad o dolencia.</a:t>
            </a:r>
            <a:r>
              <a:rPr lang="es-CO" sz="2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579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4114800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dirty="0">
                <a:solidFill>
                  <a:srgbClr val="FBB179"/>
                </a:solidFill>
              </a:rPr>
              <a:t>Para las mujeres los derechos sexuales tienen un </a:t>
            </a:r>
            <a:r>
              <a:rPr lang="es-CO" dirty="0">
                <a:solidFill>
                  <a:srgbClr val="00B0F0"/>
                </a:solidFill>
              </a:rPr>
              <a:t>especial significado</a:t>
            </a:r>
            <a:r>
              <a:rPr lang="es-CO" dirty="0">
                <a:solidFill>
                  <a:srgbClr val="FBB179"/>
                </a:solidFill>
              </a:rPr>
              <a:t>, pues involucran el derecho a ser tratadas como </a:t>
            </a:r>
            <a:r>
              <a:rPr lang="es-CO" dirty="0">
                <a:solidFill>
                  <a:srgbClr val="00B0F0"/>
                </a:solidFill>
              </a:rPr>
              <a:t>personas integrales</a:t>
            </a:r>
            <a:r>
              <a:rPr lang="es-CO" dirty="0">
                <a:solidFill>
                  <a:srgbClr val="FBB179"/>
                </a:solidFill>
              </a:rPr>
              <a:t> y no como seres exclusivamente reproductivos y a ejercer la sexualidad de manera placentera sin que ésta conlleve necesariamente un embarazo.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5391" y="1419787"/>
            <a:ext cx="6909273" cy="406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96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s-CO" sz="4000" b="1" dirty="0"/>
              <a:t>Estos derechos se apoyan básicamente en: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750229081"/>
              </p:ext>
            </p:extLst>
          </p:nvPr>
        </p:nvGraphicFramePr>
        <p:xfrm>
          <a:off x="1187624" y="1484784"/>
          <a:ext cx="66247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40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35416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Los derechos sexuales </a:t>
            </a:r>
            <a:r>
              <a:rPr lang="es-CO" b="1" dirty="0" smtClean="0"/>
              <a:t>implican: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681181549"/>
              </p:ext>
            </p:extLst>
          </p:nvPr>
        </p:nvGraphicFramePr>
        <p:xfrm>
          <a:off x="827584" y="1484784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543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0383700"/>
              </p:ext>
            </p:extLst>
          </p:nvPr>
        </p:nvGraphicFramePr>
        <p:xfrm>
          <a:off x="611560" y="404664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97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893</Words>
  <Application>Microsoft Office PowerPoint</Application>
  <PresentationFormat>Presentación en pantalla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Derechos Sexuales y Derechos Reproductivos</vt:lpstr>
      <vt:lpstr>Diapositiva 2</vt:lpstr>
      <vt:lpstr>Diapositiva 3</vt:lpstr>
      <vt:lpstr>Diapositiva 4</vt:lpstr>
      <vt:lpstr>¿Cuál es el alcance de los derechos sexuales?</vt:lpstr>
      <vt:lpstr>Diapositiva 6</vt:lpstr>
      <vt:lpstr>Estos derechos se apoyan básicamente en: </vt:lpstr>
      <vt:lpstr>Los derechos sexuales implican: </vt:lpstr>
      <vt:lpstr>Diapositiva 9</vt:lpstr>
      <vt:lpstr>Diapositiva 10</vt:lpstr>
      <vt:lpstr> Los derechos reproductivos implican: </vt:lpstr>
      <vt:lpstr>Diapositiva 12</vt:lpstr>
      <vt:lpstr>¿Qué alcance tienen los derechos reproductivos?</vt:lpstr>
      <vt:lpstr>Diapositiva 14</vt:lpstr>
      <vt:lpstr>Diapositiva 15</vt:lpstr>
      <vt:lpstr>BIBLIOGRAFÍA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Sexuales y Derechos Reproductivos</dc:title>
  <dc:creator>Blanca Ofelia</dc:creator>
  <cp:lastModifiedBy>CENTRO EDUCATIVO EL PLACER</cp:lastModifiedBy>
  <cp:revision>9</cp:revision>
  <dcterms:created xsi:type="dcterms:W3CDTF">2013-06-04T20:28:46Z</dcterms:created>
  <dcterms:modified xsi:type="dcterms:W3CDTF">2013-07-18T18:36:14Z</dcterms:modified>
</cp:coreProperties>
</file>